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21"/>
  </p:notesMasterIdLst>
  <p:handoutMasterIdLst>
    <p:handoutMasterId r:id="rId22"/>
  </p:handoutMasterIdLst>
  <p:sldIdLst>
    <p:sldId id="322" r:id="rId3"/>
    <p:sldId id="345" r:id="rId4"/>
    <p:sldId id="346" r:id="rId5"/>
    <p:sldId id="338" r:id="rId6"/>
    <p:sldId id="324" r:id="rId7"/>
    <p:sldId id="325" r:id="rId8"/>
    <p:sldId id="326" r:id="rId9"/>
    <p:sldId id="328" r:id="rId10"/>
    <p:sldId id="336" r:id="rId11"/>
    <p:sldId id="339" r:id="rId12"/>
    <p:sldId id="330" r:id="rId13"/>
    <p:sldId id="331" r:id="rId14"/>
    <p:sldId id="332" r:id="rId15"/>
    <p:sldId id="333" r:id="rId16"/>
    <p:sldId id="341" r:id="rId17"/>
    <p:sldId id="334" r:id="rId18"/>
    <p:sldId id="335" r:id="rId19"/>
    <p:sldId id="34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2FF"/>
    <a:srgbClr val="CCECFF"/>
    <a:srgbClr val="66CCFF"/>
    <a:srgbClr val="657D85"/>
    <a:srgbClr val="00A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39D66-65AC-4346-88F4-0B4DE72F7842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C4C18-A3A2-4672-8823-72CF72D8B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9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655B8-1112-4B90-9AB8-8A412DB3BBA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411D2-D6CB-4920-B388-CFD9681CD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6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4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2A77-5186-43D8-88F0-382A7309C26D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6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F5A-C136-4FB9-8808-BDFBFE3FA977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3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98FD-2B1D-4EC9-BFAC-582D5D96408B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A2A77-5186-43D8-88F0-382A7309C26D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36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16F-8393-4A11-86E6-1FE20F1293DE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67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503EE73-493E-4BE9-B453-A9AA100A9B68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0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7D7-9ED9-46E8-AEDE-BD53A1391A3C}" type="datetime1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84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372E-074B-4494-8C3F-40082366E889}" type="datetime1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40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3981-3E86-4B8A-8962-084AD742F1B5}" type="datetime1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60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49C8-3B39-4CA4-8DCC-105A02162363}" type="datetime1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28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026-D29B-43B9-92DC-1589687E8DA4}" type="datetime1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8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F16F-8393-4A11-86E6-1FE20F1293DE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44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EE02-C46C-4562-9F79-570D88F5A4CC}" type="datetime1">
              <a:rPr lang="en-US" smtClean="0"/>
              <a:t>4/22/2022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5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F5A-C136-4FB9-8808-BDFBFE3FA977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07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98FD-2B1D-4EC9-BFAC-582D5D96408B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2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503EE73-493E-4BE9-B453-A9AA100A9B68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3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C7D7-9ED9-46E8-AEDE-BD53A1391A3C}" type="datetime1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4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372E-074B-4494-8C3F-40082366E889}" type="datetime1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0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3981-3E86-4B8A-8962-084AD742F1B5}" type="datetime1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0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D49C8-3B39-4CA4-8DCC-105A02162363}" type="datetime1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9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026-D29B-43B9-92DC-1589687E8DA4}" type="datetime1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0EE02-C46C-4562-9F79-570D88F5A4CC}" type="datetime1">
              <a:rPr lang="en-US" smtClean="0"/>
              <a:t>4/22/2022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5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8B8F1B-6724-4B53-BC2F-E9A9F931B653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48B8F1B-6724-4B53-BC2F-E9A9F931B653}" type="datetime1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3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825095"/>
            <a:ext cx="7772400" cy="13620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Lecture10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46313" y="2924630"/>
            <a:ext cx="8040687" cy="1500187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</a:rPr>
              <a:t>Algorithms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ckwell Condensed" panose="02060603050405020104"/>
                <a:ea typeface="+mn-ea"/>
                <a:cs typeface="+mn-c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228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DF2F-230E-49D8-9361-F3F98F1D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BINARY 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06E48-8814-4F1E-9CB5-D50308A38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Binary Search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algorithm can be used when the list has terms occurring in order of increasing size (for instance: if the terms are numbers, they are listed from smallest to largest; if they are words, they are listed in lexicographic, or alphabetic, order).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This second searching algorithm is called the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binary search algorithm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010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70B0A-6E5E-496C-963D-EE179D35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3CC06-B42E-46DB-B3BD-853D91C06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Now, let's see the working of the Binary Search Algorithm.</a:t>
            </a:r>
          </a:p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To understand the working of the Binary search algorithm, let's take a sorted array. It will be easy to understand the working of Binary search with an example.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23F20E-CA67-4F97-A1C2-1D114E705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643" y="3368087"/>
            <a:ext cx="8164643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Let the elements of array are -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inter-regular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rgbClr val="333333"/>
              </a:solidFill>
              <a:latin typeface="inter-regular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Let the element to search is,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K = 56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Binary Search Algorithm">
            <a:extLst>
              <a:ext uri="{FF2B5EF4-FFF2-40B4-BE49-F238E27FC236}">
                <a16:creationId xmlns:a16="http://schemas.microsoft.com/office/drawing/2014/main" id="{4701F982-FCE3-4270-AD6B-955405937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714" y="3868831"/>
            <a:ext cx="6195902" cy="118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818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Binary Search Algorithm">
            <a:extLst>
              <a:ext uri="{FF2B5EF4-FFF2-40B4-BE49-F238E27FC236}">
                <a16:creationId xmlns:a16="http://schemas.microsoft.com/office/drawing/2014/main" id="{572F2D96-24C1-4AB3-A508-D062600D6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266" y="4020907"/>
            <a:ext cx="7157804" cy="283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46EE7A8-9B58-482E-9CFE-F0F5C85F5D45}"/>
              </a:ext>
            </a:extLst>
          </p:cNvPr>
          <p:cNvSpPr txBox="1"/>
          <p:nvPr/>
        </p:nvSpPr>
        <p:spPr>
          <a:xfrm>
            <a:off x="978108" y="1581705"/>
            <a:ext cx="857062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inter-regular"/>
            </a:endParaRPr>
          </a:p>
          <a:p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We have to use the below formula to calculate the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mid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 of the array -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inter-regular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solidFill>
                  <a:srgbClr val="FF0000"/>
                </a:solidFill>
                <a:latin typeface="inter-regular"/>
              </a:rPr>
              <a:t>	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inter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inter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So, in the given array -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beg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 = 0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end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 = 8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mid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 = (0 + 8)/2 = 4. So, 4 is the mid of the array.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C1C4851-C632-4B57-AB28-99C645AE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en-US" dirty="0"/>
              <a:t>Working of Binary Search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5B79CA-99B9-4665-A474-ACF01E2D2E56}"/>
              </a:ext>
            </a:extLst>
          </p:cNvPr>
          <p:cNvSpPr/>
          <p:nvPr/>
        </p:nvSpPr>
        <p:spPr>
          <a:xfrm>
            <a:off x="4322476" y="2248525"/>
            <a:ext cx="3547047" cy="58856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inter-regular"/>
              </a:rPr>
              <a:t>mid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</a:rPr>
              <a:t> = (beg + end)/2 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3703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CB8C-94A9-4244-AEEB-06B57716C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92432" y="2827852"/>
            <a:ext cx="6400802" cy="117981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Working of Binary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84BDC-2E86-4654-8E8E-5C69061FF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909" y="5993685"/>
            <a:ext cx="11290091" cy="759365"/>
          </a:xfrm>
        </p:spPr>
        <p:txBody>
          <a:bodyPr>
            <a:normAutofit/>
          </a:bodyPr>
          <a:lstStyle/>
          <a:p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</a:rPr>
              <a:t>Now, the element to search is found. So algorithm will return the index of the element matched.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Binary Search Algorithm">
            <a:extLst>
              <a:ext uri="{FF2B5EF4-FFF2-40B4-BE49-F238E27FC236}">
                <a16:creationId xmlns:a16="http://schemas.microsoft.com/office/drawing/2014/main" id="{F076C8EC-FC26-41D5-91CB-5B7D64BA3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628" y="484632"/>
            <a:ext cx="7649885" cy="269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inary Search Algorithm">
            <a:extLst>
              <a:ext uri="{FF2B5EF4-FFF2-40B4-BE49-F238E27FC236}">
                <a16:creationId xmlns:a16="http://schemas.microsoft.com/office/drawing/2014/main" id="{1CEDFDB9-0470-4AAE-9E8C-FA44C64E8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628" y="3182955"/>
            <a:ext cx="8809658" cy="269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46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500C1-DFB3-499C-83A4-5535DA2D5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Algorithm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255827-75B4-4D3B-A9E6-100439628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1055" y="3278199"/>
            <a:ext cx="10081097" cy="34373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5A1720-AFF9-4BD1-AAEF-CF7D4D93799B}"/>
              </a:ext>
            </a:extLst>
          </p:cNvPr>
          <p:cNvSpPr txBox="1"/>
          <p:nvPr/>
        </p:nvSpPr>
        <p:spPr>
          <a:xfrm>
            <a:off x="1041055" y="1708539"/>
            <a:ext cx="10396440" cy="1200329"/>
          </a:xfrm>
          <a:prstGeom prst="rect">
            <a:avLst/>
          </a:prstGeom>
          <a:solidFill>
            <a:srgbClr val="DDF2FF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Locate an element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in a list of distinct elements </a:t>
            </a:r>
            <a:r>
              <a:rPr lang="en-US" sz="2400" b="0" i="1" u="none" strike="noStrike" baseline="0" dirty="0">
                <a:latin typeface="MTMI"/>
              </a:rPr>
              <a:t>a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1</a:t>
            </a:r>
            <a:r>
              <a:rPr lang="en-US" sz="2400" b="0" i="1" u="none" strike="noStrike" baseline="0" dirty="0">
                <a:latin typeface="MTMI"/>
              </a:rPr>
              <a:t>, a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2</a:t>
            </a:r>
            <a:r>
              <a:rPr lang="en-US" sz="2400" b="0" i="1" u="none" strike="noStrike" baseline="0" dirty="0">
                <a:latin typeface="MTMI"/>
              </a:rPr>
              <a:t>, . . . , a</a:t>
            </a:r>
            <a:r>
              <a:rPr lang="en-US" b="0" i="1" u="none" strike="noStrike" baseline="0" dirty="0">
                <a:latin typeface="MTMI"/>
              </a:rPr>
              <a:t>n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, or determine that it is not in the list. The solution to this search problem is the location of the term in the list that equals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(that is, </a:t>
            </a:r>
            <a:r>
              <a:rPr lang="en-US" sz="2400" b="0" i="1" u="none" strike="noStrike" baseline="0" dirty="0">
                <a:latin typeface="MTMI"/>
              </a:rPr>
              <a:t>i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is the solution if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MTSYN"/>
              </a:rPr>
              <a:t>= </a:t>
            </a:r>
            <a:r>
              <a:rPr lang="en-US" sz="2400" b="0" i="1" u="none" strike="noStrike" baseline="0" dirty="0">
                <a:latin typeface="MTMI"/>
              </a:rPr>
              <a:t>a</a:t>
            </a:r>
            <a:r>
              <a:rPr lang="en-US" b="0" i="1" u="none" strike="noStrike" baseline="0" dirty="0">
                <a:latin typeface="MTMI"/>
              </a:rPr>
              <a:t>i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) and is 0 if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is not in the list.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766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2A5235-D5EB-465E-A14E-A5288823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800" dirty="0"/>
              <a:t>SORTING</a:t>
            </a:r>
          </a:p>
        </p:txBody>
      </p:sp>
      <p:pic>
        <p:nvPicPr>
          <p:cNvPr id="7" name="Picture 6" descr="Computer script on a screen">
            <a:extLst>
              <a:ext uri="{FF2B5EF4-FFF2-40B4-BE49-F238E27FC236}">
                <a16:creationId xmlns:a16="http://schemas.microsoft.com/office/drawing/2014/main" id="{FF536B61-B1C2-9750-8265-F595198F48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00" r="47272" b="-1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AA937-BCEB-4C8A-B13E-D703769CA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109" y="2121408"/>
            <a:ext cx="6730276" cy="4050792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Ordering the elements of a list is a problem that occurs in many contexts. 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For example, to produce a telephone directory it is necessary to alphabetize the names of subscribers. </a:t>
            </a: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Similarly, producing a directory of songs available for downloading requires that their titles be put in alphabetic order.</a:t>
            </a:r>
          </a:p>
          <a:p>
            <a:pPr algn="l"/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Sorting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is putting elements into a list in which the elements are in increasing order. 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For instance, sorting the list 7, 2, 1, 4, 5, 9 produces the list 1, 2, 4, 5, 7, 9. </a:t>
            </a:r>
            <a:endParaRPr lang="en-US" sz="1800" dirty="0">
              <a:latin typeface="Times New Roman" panose="02020603050405020304" pitchFamily="18" charset="0"/>
            </a:endParaRP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Sorting the list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h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c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a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f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(using alphabetical order) produces the list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a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c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d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f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en-US" sz="1800" b="0" i="1" u="none" strike="noStrike" baseline="0" dirty="0">
                <a:latin typeface="Times New Roman" panose="02020603050405020304" pitchFamily="18" charset="0"/>
              </a:rPr>
              <a:t>h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8008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BA8C-5BB2-458F-9459-B7F6019B4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BUBBLE SORT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2C90B-1AC8-41B2-A9F0-6077C4322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bubble sort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 one of the simplest sorting algorithms, but not one of the most efficient.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It puts a list into increasing order by successively comparing adjacent elements, interchanging them if they are in the wrong order.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To carry out the bubble sort, we perform the basic operation, that is, interchanging a larger element with a smaller one following it, starting at the beginning of the list, for a full pass.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We iterate this procedure until the sort is complete.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81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3188-F4E8-4E50-A5A9-AA1394CA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BUBBLE SORT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9584AA-EB8C-425C-913F-926CC9DBE7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75" y="2228888"/>
            <a:ext cx="5800725" cy="242887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EE45DE-57F4-4A15-A4B8-03343B2A1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269" y="2485367"/>
            <a:ext cx="4686300" cy="2209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1DE532-1747-4CD2-9013-6AD80B75F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55" y="4800600"/>
            <a:ext cx="3209925" cy="205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010187-E202-4A0C-97FF-971017BA95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0471" b="18491"/>
          <a:stretch/>
        </p:blipFill>
        <p:spPr>
          <a:xfrm>
            <a:off x="6841269" y="4816734"/>
            <a:ext cx="2752334" cy="2057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183994E-1E06-4236-A2D9-449976D169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7585"/>
          <a:stretch/>
        </p:blipFill>
        <p:spPr>
          <a:xfrm>
            <a:off x="8629038" y="275566"/>
            <a:ext cx="3363061" cy="19533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1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64FE-68F9-49C0-98BD-3B8FC553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 ALGORITHM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0EC1B5-2877-4A61-8E55-E5BBA5468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1" y="2093976"/>
            <a:ext cx="9739453" cy="26700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906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AB5A-7480-401F-B877-162369A1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99BD3-CE96-463D-89C2-A7A157D6F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</a:rPr>
              <a:t>In mathematics and computer science, an algorithm is a finite sequence of well-defined instructions, typically used to solve a class of specific problems or to perform a computations.</a:t>
            </a:r>
          </a:p>
          <a:p>
            <a:endParaRPr 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09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9673-A79B-4A67-B4CD-22141CFA5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ALGORITHM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EBD81B-0780-4D7A-8C48-096DD364AB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044" y="2015278"/>
            <a:ext cx="9070169" cy="435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98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2A5235-D5EB-465E-A14E-A5288823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800"/>
              <a:t>SEARCHING ALGORITHM</a:t>
            </a:r>
          </a:p>
        </p:txBody>
      </p:sp>
      <p:pic>
        <p:nvPicPr>
          <p:cNvPr id="7" name="Picture 6" descr="Computer script on a screen">
            <a:extLst>
              <a:ext uri="{FF2B5EF4-FFF2-40B4-BE49-F238E27FC236}">
                <a16:creationId xmlns:a16="http://schemas.microsoft.com/office/drawing/2014/main" id="{FF536B61-B1C2-9750-8265-F595198F48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00" r="47272" b="-1"/>
          <a:stretch/>
        </p:blipFill>
        <p:spPr>
          <a:xfrm>
            <a:off x="3344" y="10"/>
            <a:ext cx="4646726" cy="68579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AA937-BCEB-4C8A-B13E-D703769CA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109" y="2121408"/>
            <a:ext cx="6730276" cy="4050792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 problem of locating an element in an ordered list occurs in many contexts. For instance, a program that checks the spelling of words searches for them in a dictionary, which is just an ordered list of words. Problems of this kind are called </a:t>
            </a:r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searching problems</a:t>
            </a:r>
          </a:p>
          <a:p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818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83BE-ED68-4EB4-950A-CEED4C4F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Linear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98364-D95F-421B-AC4D-4F3D218FB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Now, let's see the working of the linear search Algorithm.</a:t>
            </a:r>
          </a:p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To understand the working of linear search algorithm, let's take an unsorted array. It will be easy to understand the working of linear search with an example.</a:t>
            </a:r>
          </a:p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Let the elements of array are -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C75C31-EC37-4812-83A0-D4C7973F3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13" y="3736763"/>
            <a:ext cx="6756973" cy="15593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4AD044E-E64C-4AA0-B831-1322062EEF8B}"/>
              </a:ext>
            </a:extLst>
          </p:cNvPr>
          <p:cNvSpPr txBox="1"/>
          <p:nvPr/>
        </p:nvSpPr>
        <p:spPr>
          <a:xfrm>
            <a:off x="1277580" y="5609896"/>
            <a:ext cx="6091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Let the element to be searched is </a:t>
            </a:r>
            <a:r>
              <a:rPr lang="en-US" b="1" i="0" dirty="0">
                <a:solidFill>
                  <a:srgbClr val="333333"/>
                </a:solidFill>
                <a:effectLst/>
                <a:latin typeface="inter-bold"/>
              </a:rPr>
              <a:t>K =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2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A5C4-00D1-4060-A250-908394444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Linear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3E84-D3DB-4625-A8F2-0672AB5B6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Now, start from the first element </a:t>
            </a:r>
            <a:r>
              <a:rPr lang="en-US" b="0" i="0" dirty="0">
                <a:solidFill>
                  <a:srgbClr val="333333"/>
                </a:solidFill>
                <a:effectLst/>
                <a:latin typeface="Tw Cen MT" panose="020B0602020104020603" pitchFamily="34" charset="0"/>
              </a:rPr>
              <a:t>and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 compare </a:t>
            </a:r>
            <a:r>
              <a:rPr lang="en-US" b="1" i="0" dirty="0">
                <a:solidFill>
                  <a:srgbClr val="333333"/>
                </a:solidFill>
                <a:effectLst/>
                <a:latin typeface="inter-bold"/>
              </a:rPr>
              <a:t>K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 with each element of the array.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54A16-7697-4D8C-909B-A3A548237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674" y="2979081"/>
            <a:ext cx="7208651" cy="22423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E50E04-FF2D-4DB8-AFC7-0FAE3F80CFB6}"/>
              </a:ext>
            </a:extLst>
          </p:cNvPr>
          <p:cNvSpPr txBox="1"/>
          <p:nvPr/>
        </p:nvSpPr>
        <p:spPr>
          <a:xfrm>
            <a:off x="1063752" y="5248870"/>
            <a:ext cx="9009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The value of </a:t>
            </a:r>
            <a:r>
              <a:rPr lang="en-US" b="1" i="0" dirty="0">
                <a:solidFill>
                  <a:srgbClr val="333333"/>
                </a:solidFill>
                <a:effectLst/>
                <a:latin typeface="inter-bold"/>
              </a:rPr>
              <a:t>K,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 i.e., </a:t>
            </a:r>
            <a:r>
              <a:rPr lang="en-US" b="1" i="0" dirty="0">
                <a:solidFill>
                  <a:srgbClr val="333333"/>
                </a:solidFill>
                <a:effectLst/>
                <a:latin typeface="inter-bold"/>
              </a:rPr>
              <a:t>41,</a:t>
            </a:r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 is not matched with the first element of the array. So, move to the next element. And follow the same process until the respective element is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4F6F-C940-4DE0-81F3-D5D22C79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Linear search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35CC4F-1C50-4676-A369-790EB8CAA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33" y="2265915"/>
            <a:ext cx="6155434" cy="37168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B31D10-49A7-41C9-A8DB-124CCF49A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829" y="2175975"/>
            <a:ext cx="5715624" cy="371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5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A0767-5559-43A4-A432-E9DDCFA3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of Linear search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47FA24-8862-4457-AC24-C3A2DE1E09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684" y="2327738"/>
            <a:ext cx="7208188" cy="243628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6F33DE-D8E1-4F1E-AAE6-5C0574ACC8AA}"/>
              </a:ext>
            </a:extLst>
          </p:cNvPr>
          <p:cNvSpPr txBox="1"/>
          <p:nvPr/>
        </p:nvSpPr>
        <p:spPr>
          <a:xfrm>
            <a:off x="1069847" y="5017104"/>
            <a:ext cx="98130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inter-regular"/>
              </a:rPr>
              <a:t>Now, the element to be searched is found. So algorithm will return the index of the element matched.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3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B8C9-89A8-4ACC-B4D7-81CD98CE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4632"/>
            <a:ext cx="10058400" cy="1609344"/>
          </a:xfrm>
        </p:spPr>
        <p:txBody>
          <a:bodyPr/>
          <a:lstStyle/>
          <a:p>
            <a:r>
              <a:rPr lang="en-US" dirty="0"/>
              <a:t>Linear Search Algorithm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9D80C4-0551-484E-B1C4-2CF9D90A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429000"/>
            <a:ext cx="10639144" cy="26597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6D85966-CF5E-428F-B58F-1197EF7DE7CC}"/>
              </a:ext>
            </a:extLst>
          </p:cNvPr>
          <p:cNvSpPr txBox="1"/>
          <p:nvPr/>
        </p:nvSpPr>
        <p:spPr>
          <a:xfrm>
            <a:off x="1066800" y="1933391"/>
            <a:ext cx="10396440" cy="1200329"/>
          </a:xfrm>
          <a:prstGeom prst="rect">
            <a:avLst/>
          </a:prstGeom>
          <a:solidFill>
            <a:srgbClr val="DDF2FF"/>
          </a:solidFill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Locate an element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in a list of distinct elements </a:t>
            </a:r>
            <a:r>
              <a:rPr lang="en-US" sz="2400" b="0" i="1" u="none" strike="noStrike" baseline="0" dirty="0">
                <a:latin typeface="MTMI"/>
              </a:rPr>
              <a:t>a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1</a:t>
            </a:r>
            <a:r>
              <a:rPr lang="en-US" sz="2400" b="0" i="1" u="none" strike="noStrike" baseline="0" dirty="0">
                <a:latin typeface="MTMI"/>
              </a:rPr>
              <a:t>, a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2</a:t>
            </a:r>
            <a:r>
              <a:rPr lang="en-US" sz="2400" b="0" i="1" u="none" strike="noStrike" baseline="0" dirty="0">
                <a:latin typeface="MTMI"/>
              </a:rPr>
              <a:t>, . . . , a</a:t>
            </a:r>
            <a:r>
              <a:rPr lang="en-US" b="0" i="1" u="none" strike="noStrike" baseline="0" dirty="0">
                <a:latin typeface="MTMI"/>
              </a:rPr>
              <a:t>n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, or determine that it is not in the list. The solution to this search problem is the location of the term in the list that equals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(that is, </a:t>
            </a:r>
            <a:r>
              <a:rPr lang="en-US" sz="2400" b="0" i="1" u="none" strike="noStrike" baseline="0" dirty="0">
                <a:latin typeface="MTMI"/>
              </a:rPr>
              <a:t>i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is the solution if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MTSYN"/>
              </a:rPr>
              <a:t>= </a:t>
            </a:r>
            <a:r>
              <a:rPr lang="en-US" sz="2400" b="0" i="1" u="none" strike="noStrike" baseline="0" dirty="0">
                <a:latin typeface="MTMI"/>
              </a:rPr>
              <a:t>a</a:t>
            </a:r>
            <a:r>
              <a:rPr lang="en-US" b="0" i="1" u="none" strike="noStrike" baseline="0" dirty="0">
                <a:latin typeface="MTMI"/>
              </a:rPr>
              <a:t>i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) and is 0 if </a:t>
            </a:r>
            <a:r>
              <a:rPr lang="en-US" sz="2400" b="0" i="1" u="none" strike="noStrike" baseline="0" dirty="0">
                <a:latin typeface="MTMI"/>
              </a:rPr>
              <a:t>x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is not in the list.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4118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1_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17169</TotalTime>
  <Words>846</Words>
  <Application>Microsoft Office PowerPoint</Application>
  <PresentationFormat>Widescreen</PresentationFormat>
  <Paragraphs>62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Arial</vt:lpstr>
      <vt:lpstr>Calibri</vt:lpstr>
      <vt:lpstr>inter-bold</vt:lpstr>
      <vt:lpstr>inter-regular</vt:lpstr>
      <vt:lpstr>MTMI</vt:lpstr>
      <vt:lpstr>MTSYN</vt:lpstr>
      <vt:lpstr>Rockwell</vt:lpstr>
      <vt:lpstr>Rockwell Condensed</vt:lpstr>
      <vt:lpstr>Rockwell Extra Bold</vt:lpstr>
      <vt:lpstr>Times New Roman</vt:lpstr>
      <vt:lpstr>Tw Cen MT</vt:lpstr>
      <vt:lpstr>Wingdings</vt:lpstr>
      <vt:lpstr>Wood Type</vt:lpstr>
      <vt:lpstr>1_Wood Type</vt:lpstr>
      <vt:lpstr>Lecture10</vt:lpstr>
      <vt:lpstr>ALGORITHM</vt:lpstr>
      <vt:lpstr>Properties of ALGORITHM</vt:lpstr>
      <vt:lpstr>SEARCHING ALGORITHM</vt:lpstr>
      <vt:lpstr>Working of Linear search</vt:lpstr>
      <vt:lpstr>Working of Linear search</vt:lpstr>
      <vt:lpstr>Working of Linear search</vt:lpstr>
      <vt:lpstr>Working of Linear search</vt:lpstr>
      <vt:lpstr>Linear Search Algorithm</vt:lpstr>
      <vt:lpstr>THE BINARY SEARCH </vt:lpstr>
      <vt:lpstr>Binary Search</vt:lpstr>
      <vt:lpstr>Working of Binary Search</vt:lpstr>
      <vt:lpstr>Working of Binary Search</vt:lpstr>
      <vt:lpstr>Binary Search Algorithm</vt:lpstr>
      <vt:lpstr>SORTING</vt:lpstr>
      <vt:lpstr>THE BUBBLE SORT </vt:lpstr>
      <vt:lpstr>Working of BUBBLE SORT</vt:lpstr>
      <vt:lpstr>BUBBLE SORT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02</dc:title>
  <dc:creator>Ammarah Khalid</dc:creator>
  <cp:lastModifiedBy>Ammarah Khalid BUKC</cp:lastModifiedBy>
  <cp:revision>422</cp:revision>
  <dcterms:created xsi:type="dcterms:W3CDTF">2017-09-13T17:40:14Z</dcterms:created>
  <dcterms:modified xsi:type="dcterms:W3CDTF">2022-04-22T07:17:03Z</dcterms:modified>
</cp:coreProperties>
</file>