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</p:sldMasterIdLst>
  <p:notesMasterIdLst>
    <p:notesMasterId r:id="rId10"/>
  </p:notesMasterIdLst>
  <p:handoutMasterIdLst>
    <p:handoutMasterId r:id="rId11"/>
  </p:handoutMasterIdLst>
  <p:sldIdLst>
    <p:sldId id="322" r:id="rId3"/>
    <p:sldId id="298" r:id="rId4"/>
    <p:sldId id="299" r:id="rId5"/>
    <p:sldId id="295" r:id="rId6"/>
    <p:sldId id="296" r:id="rId7"/>
    <p:sldId id="297" r:id="rId8"/>
    <p:sldId id="2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39D66-65AC-4346-88F4-0B4DE72F784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C4C18-A3A2-4672-8823-72CF72D8B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896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655B8-1112-4B90-9AB8-8A412DB3BBAC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411D2-D6CB-4920-B388-CFD9681CD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66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D92A9-5557-4290-A6F0-BCB08FBA26A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8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EAA2A77-5186-43D8-88F0-382A7309C26D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79502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AF5A-C136-4FB9-8808-BDFBFE3FA977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7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98FD-2B1D-4EC9-BFAC-582D5D96408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28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2A77-5186-43D8-88F0-382A7309C26D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67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F16F-8393-4A11-86E6-1FE20F1293DE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44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503EE73-493E-4BE9-B453-A9AA100A9B68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3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C7D7-9ED9-46E8-AEDE-BD53A1391A3C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48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372E-074B-4494-8C3F-40082366E889}" type="datetime1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04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3981-3E86-4B8A-8962-084AD742F1B5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03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49C8-3B39-4CA4-8DCC-105A02162363}" type="datetime1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91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0026-D29B-43B9-92DC-1589687E8DA4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3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F16F-8393-4A11-86E6-1FE20F1293DE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26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EE02-C46C-4562-9F79-570D88F5A4CC}" type="datetime1">
              <a:rPr lang="en-US" smtClean="0"/>
              <a:t>4/19/2022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59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AF5A-C136-4FB9-8808-BDFBFE3FA977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31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98FD-2B1D-4EC9-BFAC-582D5D96408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03EE73-493E-4BE9-B453-A9AA100A9B68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71782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C7D7-9ED9-46E8-AEDE-BD53A1391A3C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2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372E-074B-4494-8C3F-40082366E889}" type="datetime1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3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3981-3E86-4B8A-8962-084AD742F1B5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3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49C8-3B39-4CA4-8DCC-105A02162363}" type="datetime1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4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D90026-D29B-43B9-92DC-1589687E8DA4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938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E0EE02-C46C-4562-9F79-570D88F5A4CC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906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48B8F1B-6724-4B53-BC2F-E9A9F931B653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092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48B8F1B-6724-4B53-BC2F-E9A9F931B653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9C18FB0-36AF-432F-A54F-B767DB87F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8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1825095"/>
            <a:ext cx="7772400" cy="13620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Lecture 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46313" y="2924630"/>
            <a:ext cx="8040687" cy="1500187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1"/>
                </a:solidFill>
              </a:rPr>
              <a:t>Mathematical Induction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 Condensed" panose="020606030504050201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228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8" t="23810" r="47459" b="17262"/>
          <a:stretch/>
        </p:blipFill>
        <p:spPr bwMode="auto">
          <a:xfrm>
            <a:off x="6950075" y="1"/>
            <a:ext cx="42025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47800"/>
            <a:ext cx="6943725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that we have an infinite 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reach the first rung of the ladder.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can reach a particular rung of the ladder, then we can reach the next rung.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we can conclude that we are able to reach every rung of this infinite ladder.</a:t>
            </a:r>
          </a:p>
        </p:txBody>
      </p:sp>
    </p:spTree>
    <p:extLst>
      <p:ext uri="{BB962C8B-B14F-4D97-AF65-F5344CB8AC3E}">
        <p14:creationId xmlns:p14="http://schemas.microsoft.com/office/powerpoint/2010/main" val="105008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using Dominoes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23413" r="47347" b="35634"/>
          <a:stretch/>
        </p:blipFill>
        <p:spPr bwMode="auto">
          <a:xfrm>
            <a:off x="8382000" y="947508"/>
            <a:ext cx="276994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F69-C73A-4629-A8E8-F464B60E40F2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19200"/>
            <a:ext cx="8752113" cy="2133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An infinite row of dominoes, labeled 1, 2, 3, ..., n</a:t>
            </a:r>
          </a:p>
          <a:p>
            <a:r>
              <a:rPr lang="en-US" sz="2800" dirty="0"/>
              <a:t>P(n): Domino </a:t>
            </a:r>
            <a:r>
              <a:rPr lang="en-US" sz="2800" i="1" dirty="0"/>
              <a:t>n </a:t>
            </a:r>
            <a:r>
              <a:rPr lang="en-US" sz="2800" dirty="0"/>
              <a:t>is knocked over</a:t>
            </a:r>
          </a:p>
          <a:p>
            <a:r>
              <a:rPr lang="en-US" sz="2800" dirty="0"/>
              <a:t>P(1): The first domino is knocked over</a:t>
            </a:r>
          </a:p>
          <a:p>
            <a:r>
              <a:rPr lang="en-US" sz="2800" dirty="0"/>
              <a:t>P(k): The </a:t>
            </a:r>
            <a:r>
              <a:rPr lang="en-US" sz="2800" dirty="0" err="1"/>
              <a:t>k</a:t>
            </a:r>
            <a:r>
              <a:rPr lang="en-US" sz="2800" baseline="30000" dirty="0" err="1"/>
              <a:t>th</a:t>
            </a:r>
            <a:r>
              <a:rPr lang="en-US" sz="2800" dirty="0"/>
              <a:t> domino is knocked over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4" t="53770" r="17005" b="36706"/>
          <a:stretch/>
        </p:blipFill>
        <p:spPr bwMode="auto">
          <a:xfrm>
            <a:off x="1828800" y="3352800"/>
            <a:ext cx="6324600" cy="52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600200" y="3733800"/>
            <a:ext cx="7315200" cy="2905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The fact that</a:t>
            </a:r>
          </a:p>
          <a:p>
            <a:pPr lvl="1"/>
            <a:r>
              <a:rPr lang="en-US" sz="2400" dirty="0"/>
              <a:t>The first domino is knocked over</a:t>
            </a:r>
          </a:p>
          <a:p>
            <a:pPr lvl="1"/>
            <a:r>
              <a:rPr lang="en-US" sz="2400" dirty="0"/>
              <a:t>And whenever the </a:t>
            </a:r>
            <a:r>
              <a:rPr lang="en-US" sz="2400" i="1" dirty="0" err="1"/>
              <a:t>k</a:t>
            </a:r>
            <a:r>
              <a:rPr lang="en-US" sz="2400" baseline="30000" dirty="0" err="1"/>
              <a:t>th</a:t>
            </a:r>
            <a:r>
              <a:rPr lang="en-US" sz="2400" dirty="0"/>
              <a:t> domino is knocked over, it also knocks the </a:t>
            </a:r>
            <a:r>
              <a:rPr lang="en-US" sz="2400" i="1" dirty="0"/>
              <a:t>(k</a:t>
            </a:r>
            <a:r>
              <a:rPr lang="en-US" sz="2400" dirty="0"/>
              <a:t>+1</a:t>
            </a:r>
            <a:r>
              <a:rPr lang="en-US" sz="2400" i="1" dirty="0"/>
              <a:t>)</a:t>
            </a:r>
            <a:r>
              <a:rPr lang="en-US" sz="2400" dirty="0" err="1"/>
              <a:t>st</a:t>
            </a:r>
            <a:r>
              <a:rPr lang="en-US" sz="2400" dirty="0"/>
              <a:t> domino over</a:t>
            </a:r>
          </a:p>
          <a:p>
            <a:r>
              <a:rPr lang="en-US" sz="2800" dirty="0"/>
              <a:t>Implies that all the dominoes are knocked over</a:t>
            </a:r>
          </a:p>
        </p:txBody>
      </p:sp>
    </p:spTree>
    <p:extLst>
      <p:ext uri="{BB962C8B-B14F-4D97-AF65-F5344CB8AC3E}">
        <p14:creationId xmlns:p14="http://schemas.microsoft.com/office/powerpoint/2010/main" val="60183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685800"/>
            <a:ext cx="103632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7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0"/>
            <a:ext cx="8315326" cy="664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4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56" y="981074"/>
            <a:ext cx="10920215" cy="539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1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Kenneth Rosen Discrete Mathematics and Its Applications – Chapter # 05</a:t>
            </a:r>
          </a:p>
          <a:p>
            <a:r>
              <a:rPr lang="en-US" dirty="0"/>
              <a:t>Discrete Mathematics with Applications by Susanna (4e)– Chapter # 05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5126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p">
  <a:themeElements>
    <a:clrScheme name="Custom 2">
      <a:dk1>
        <a:sysClr val="windowText" lastClr="000000"/>
      </a:dk1>
      <a:lt1>
        <a:sysClr val="window" lastClr="FFFFFF"/>
      </a:lt1>
      <a:dk2>
        <a:srgbClr val="191B0E"/>
      </a:dk2>
      <a:lt2>
        <a:srgbClr val="FFFFFF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15676</TotalTime>
  <Words>171</Words>
  <Application>Microsoft Office PowerPoint</Application>
  <PresentationFormat>Widescreen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Franklin Gothic Book</vt:lpstr>
      <vt:lpstr>Rockwell</vt:lpstr>
      <vt:lpstr>Rockwell Condensed</vt:lpstr>
      <vt:lpstr>Times New Roman</vt:lpstr>
      <vt:lpstr>Wingdings</vt:lpstr>
      <vt:lpstr>Crop</vt:lpstr>
      <vt:lpstr>Wood Type</vt:lpstr>
      <vt:lpstr>Lecture 9</vt:lpstr>
      <vt:lpstr>Example</vt:lpstr>
      <vt:lpstr>Example using Dominoes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# 02</dc:title>
  <dc:creator>Ammarah Khalid</dc:creator>
  <cp:lastModifiedBy>Ammarah Khalid BUKC</cp:lastModifiedBy>
  <cp:revision>368</cp:revision>
  <dcterms:created xsi:type="dcterms:W3CDTF">2017-09-13T17:40:14Z</dcterms:created>
  <dcterms:modified xsi:type="dcterms:W3CDTF">2022-04-19T05:14:45Z</dcterms:modified>
</cp:coreProperties>
</file>