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5552" y="237744"/>
            <a:ext cx="11736323" cy="6390131"/>
          </a:xfrm>
          <a:custGeom>
            <a:avLst/>
            <a:gdLst/>
            <a:ahLst/>
            <a:cxnLst/>
            <a:rect l="l" t="t" r="r" b="b"/>
            <a:pathLst>
              <a:path w="11736323" h="6390131">
                <a:moveTo>
                  <a:pt x="6096" y="6384036"/>
                </a:moveTo>
                <a:lnTo>
                  <a:pt x="6096" y="6096"/>
                </a:lnTo>
                <a:lnTo>
                  <a:pt x="11730228" y="6096"/>
                </a:lnTo>
                <a:lnTo>
                  <a:pt x="11730228" y="6384036"/>
                </a:lnTo>
                <a:lnTo>
                  <a:pt x="6096" y="6384036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73580" y="3729228"/>
            <a:ext cx="8240268" cy="10668"/>
          </a:xfrm>
          <a:custGeom>
            <a:avLst/>
            <a:gdLst/>
            <a:ahLst/>
            <a:cxnLst/>
            <a:rect l="l" t="t" r="r" b="b"/>
            <a:pathLst>
              <a:path w="8240268" h="10668">
                <a:moveTo>
                  <a:pt x="5334" y="5334"/>
                </a:moveTo>
                <a:lnTo>
                  <a:pt x="8234934" y="5334"/>
                </a:lnTo>
              </a:path>
            </a:pathLst>
          </a:custGeom>
          <a:ln w="10668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3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840" y="2005584"/>
            <a:ext cx="8752332" cy="637032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751584" y="1988312"/>
            <a:ext cx="8733409" cy="619760"/>
          </a:xfrm>
          <a:custGeom>
            <a:avLst/>
            <a:gdLst/>
            <a:ahLst/>
            <a:cxnLst/>
            <a:rect l="l" t="t" r="r" b="b"/>
            <a:pathLst>
              <a:path w="8733409" h="619760">
                <a:moveTo>
                  <a:pt x="8345424" y="359410"/>
                </a:moveTo>
                <a:cubicBezTo>
                  <a:pt x="8335010" y="366014"/>
                  <a:pt x="8325358" y="372872"/>
                  <a:pt x="8316468" y="379984"/>
                </a:cubicBezTo>
                <a:cubicBezTo>
                  <a:pt x="8307451" y="387096"/>
                  <a:pt x="8299831" y="394716"/>
                  <a:pt x="8293354" y="402717"/>
                </a:cubicBezTo>
                <a:cubicBezTo>
                  <a:pt x="8287004" y="410718"/>
                  <a:pt x="8281924" y="419354"/>
                  <a:pt x="8278241" y="428625"/>
                </a:cubicBezTo>
                <a:cubicBezTo>
                  <a:pt x="8274558" y="437896"/>
                  <a:pt x="8272653" y="447802"/>
                  <a:pt x="8272653" y="458597"/>
                </a:cubicBezTo>
                <a:cubicBezTo>
                  <a:pt x="8272653" y="471043"/>
                  <a:pt x="8274939" y="481965"/>
                  <a:pt x="8279384" y="491109"/>
                </a:cubicBezTo>
                <a:cubicBezTo>
                  <a:pt x="8283829" y="500380"/>
                  <a:pt x="8289798" y="508127"/>
                  <a:pt x="8297418" y="514350"/>
                </a:cubicBezTo>
                <a:cubicBezTo>
                  <a:pt x="8305038" y="520573"/>
                  <a:pt x="8313928" y="525272"/>
                  <a:pt x="8324215" y="528447"/>
                </a:cubicBezTo>
                <a:cubicBezTo>
                  <a:pt x="8334502" y="531495"/>
                  <a:pt x="8345424" y="533146"/>
                  <a:pt x="8356981" y="533146"/>
                </a:cubicBezTo>
                <a:cubicBezTo>
                  <a:pt x="8377555" y="533146"/>
                  <a:pt x="8398129" y="529971"/>
                  <a:pt x="8418830" y="523748"/>
                </a:cubicBezTo>
                <a:cubicBezTo>
                  <a:pt x="8439531" y="517525"/>
                  <a:pt x="8459343" y="507746"/>
                  <a:pt x="8478012" y="494665"/>
                </a:cubicBezTo>
                <a:cubicBezTo>
                  <a:pt x="8466709" y="483108"/>
                  <a:pt x="8455279" y="471297"/>
                  <a:pt x="8443595" y="459486"/>
                </a:cubicBezTo>
                <a:cubicBezTo>
                  <a:pt x="8432038" y="447548"/>
                  <a:pt x="8420608" y="435737"/>
                  <a:pt x="8409305" y="424180"/>
                </a:cubicBezTo>
                <a:cubicBezTo>
                  <a:pt x="8398002" y="412496"/>
                  <a:pt x="8386826" y="401320"/>
                  <a:pt x="8376031" y="390398"/>
                </a:cubicBezTo>
                <a:cubicBezTo>
                  <a:pt x="8365109" y="379603"/>
                  <a:pt x="8354949" y="369189"/>
                  <a:pt x="8345424" y="359410"/>
                </a:cubicBezTo>
                <a:close/>
                <a:moveTo>
                  <a:pt x="1882140" y="154940"/>
                </a:moveTo>
                <a:cubicBezTo>
                  <a:pt x="1861185" y="217424"/>
                  <a:pt x="1842643" y="269621"/>
                  <a:pt x="1826260" y="311658"/>
                </a:cubicBezTo>
                <a:lnTo>
                  <a:pt x="1805812" y="364744"/>
                </a:lnTo>
                <a:lnTo>
                  <a:pt x="1960244" y="364744"/>
                </a:lnTo>
                <a:lnTo>
                  <a:pt x="1939798" y="311658"/>
                </a:lnTo>
                <a:cubicBezTo>
                  <a:pt x="1923542" y="269240"/>
                  <a:pt x="1905000" y="217043"/>
                  <a:pt x="1883918" y="154940"/>
                </a:cubicBezTo>
                <a:close/>
                <a:moveTo>
                  <a:pt x="858012" y="154940"/>
                </a:moveTo>
                <a:cubicBezTo>
                  <a:pt x="837057" y="217424"/>
                  <a:pt x="818515" y="269621"/>
                  <a:pt x="802132" y="311658"/>
                </a:cubicBezTo>
                <a:lnTo>
                  <a:pt x="781685" y="364744"/>
                </a:lnTo>
                <a:lnTo>
                  <a:pt x="936117" y="364744"/>
                </a:lnTo>
                <a:lnTo>
                  <a:pt x="915670" y="311658"/>
                </a:lnTo>
                <a:cubicBezTo>
                  <a:pt x="899414" y="269240"/>
                  <a:pt x="880872" y="217043"/>
                  <a:pt x="859790" y="154940"/>
                </a:cubicBezTo>
                <a:close/>
                <a:moveTo>
                  <a:pt x="6493383" y="102743"/>
                </a:moveTo>
                <a:lnTo>
                  <a:pt x="6493383" y="285750"/>
                </a:lnTo>
                <a:lnTo>
                  <a:pt x="6547358" y="285750"/>
                </a:lnTo>
                <a:cubicBezTo>
                  <a:pt x="6572377" y="285750"/>
                  <a:pt x="6593585" y="284607"/>
                  <a:pt x="6610984" y="282448"/>
                </a:cubicBezTo>
                <a:cubicBezTo>
                  <a:pt x="6628510" y="280162"/>
                  <a:pt x="6643116" y="276860"/>
                  <a:pt x="6655054" y="272415"/>
                </a:cubicBezTo>
                <a:cubicBezTo>
                  <a:pt x="6677025" y="264033"/>
                  <a:pt x="6692265" y="252603"/>
                  <a:pt x="6700774" y="238252"/>
                </a:cubicBezTo>
                <a:cubicBezTo>
                  <a:pt x="6709283" y="223774"/>
                  <a:pt x="6713474" y="207137"/>
                  <a:pt x="6713474" y="188468"/>
                </a:cubicBezTo>
                <a:cubicBezTo>
                  <a:pt x="6713474" y="172339"/>
                  <a:pt x="6710172" y="158115"/>
                  <a:pt x="6703441" y="145796"/>
                </a:cubicBezTo>
                <a:cubicBezTo>
                  <a:pt x="6696710" y="133477"/>
                  <a:pt x="6685407" y="123698"/>
                  <a:pt x="6669278" y="116586"/>
                </a:cubicBezTo>
                <a:cubicBezTo>
                  <a:pt x="6658864" y="111760"/>
                  <a:pt x="6645783" y="108331"/>
                  <a:pt x="6630034" y="106045"/>
                </a:cubicBezTo>
                <a:cubicBezTo>
                  <a:pt x="6614287" y="103759"/>
                  <a:pt x="6594729" y="102743"/>
                  <a:pt x="6571488" y="102743"/>
                </a:cubicBezTo>
                <a:close/>
                <a:moveTo>
                  <a:pt x="3582543" y="102743"/>
                </a:moveTo>
                <a:lnTo>
                  <a:pt x="3582543" y="285750"/>
                </a:lnTo>
                <a:lnTo>
                  <a:pt x="3636518" y="285750"/>
                </a:lnTo>
                <a:cubicBezTo>
                  <a:pt x="3661537" y="285750"/>
                  <a:pt x="3682746" y="284607"/>
                  <a:pt x="3700145" y="282448"/>
                </a:cubicBezTo>
                <a:cubicBezTo>
                  <a:pt x="3717671" y="280162"/>
                  <a:pt x="3732276" y="276860"/>
                  <a:pt x="3744214" y="272415"/>
                </a:cubicBezTo>
                <a:cubicBezTo>
                  <a:pt x="3766185" y="264033"/>
                  <a:pt x="3781425" y="252603"/>
                  <a:pt x="3789934" y="238252"/>
                </a:cubicBezTo>
                <a:cubicBezTo>
                  <a:pt x="3798443" y="223774"/>
                  <a:pt x="3802634" y="207137"/>
                  <a:pt x="3802634" y="188468"/>
                </a:cubicBezTo>
                <a:cubicBezTo>
                  <a:pt x="3802634" y="172339"/>
                  <a:pt x="3799332" y="158115"/>
                  <a:pt x="3792601" y="145796"/>
                </a:cubicBezTo>
                <a:cubicBezTo>
                  <a:pt x="3785870" y="133477"/>
                  <a:pt x="3774567" y="123698"/>
                  <a:pt x="3758438" y="116586"/>
                </a:cubicBezTo>
                <a:cubicBezTo>
                  <a:pt x="3748024" y="111760"/>
                  <a:pt x="3734943" y="108331"/>
                  <a:pt x="3719195" y="106045"/>
                </a:cubicBezTo>
                <a:cubicBezTo>
                  <a:pt x="3703447" y="103759"/>
                  <a:pt x="3683889" y="102743"/>
                  <a:pt x="3660648" y="102743"/>
                </a:cubicBezTo>
                <a:close/>
                <a:moveTo>
                  <a:pt x="109347" y="102743"/>
                </a:moveTo>
                <a:lnTo>
                  <a:pt x="109347" y="517017"/>
                </a:lnTo>
                <a:lnTo>
                  <a:pt x="154432" y="517017"/>
                </a:lnTo>
                <a:cubicBezTo>
                  <a:pt x="218440" y="517017"/>
                  <a:pt x="268478" y="508254"/>
                  <a:pt x="304419" y="490728"/>
                </a:cubicBezTo>
                <a:cubicBezTo>
                  <a:pt x="336295" y="474853"/>
                  <a:pt x="360426" y="451993"/>
                  <a:pt x="376809" y="421894"/>
                </a:cubicBezTo>
                <a:cubicBezTo>
                  <a:pt x="393192" y="391922"/>
                  <a:pt x="401320" y="353441"/>
                  <a:pt x="401320" y="306705"/>
                </a:cubicBezTo>
                <a:cubicBezTo>
                  <a:pt x="401320" y="282321"/>
                  <a:pt x="398653" y="260350"/>
                  <a:pt x="393319" y="240665"/>
                </a:cubicBezTo>
                <a:cubicBezTo>
                  <a:pt x="387985" y="220980"/>
                  <a:pt x="380238" y="203581"/>
                  <a:pt x="370078" y="188214"/>
                </a:cubicBezTo>
                <a:cubicBezTo>
                  <a:pt x="360045" y="172847"/>
                  <a:pt x="347726" y="159639"/>
                  <a:pt x="333248" y="148717"/>
                </a:cubicBezTo>
                <a:cubicBezTo>
                  <a:pt x="318770" y="137668"/>
                  <a:pt x="302514" y="128651"/>
                  <a:pt x="284353" y="121412"/>
                </a:cubicBezTo>
                <a:cubicBezTo>
                  <a:pt x="267462" y="114935"/>
                  <a:pt x="248539" y="110109"/>
                  <a:pt x="227711" y="107188"/>
                </a:cubicBezTo>
                <a:cubicBezTo>
                  <a:pt x="206883" y="104140"/>
                  <a:pt x="183515" y="102743"/>
                  <a:pt x="157607" y="102743"/>
                </a:cubicBezTo>
                <a:close/>
                <a:moveTo>
                  <a:pt x="8377555" y="86614"/>
                </a:moveTo>
                <a:cubicBezTo>
                  <a:pt x="8366506" y="86614"/>
                  <a:pt x="8356854" y="88138"/>
                  <a:pt x="8348345" y="91059"/>
                </a:cubicBezTo>
                <a:cubicBezTo>
                  <a:pt x="8339836" y="94107"/>
                  <a:pt x="8332724" y="98044"/>
                  <a:pt x="8326882" y="103124"/>
                </a:cubicBezTo>
                <a:cubicBezTo>
                  <a:pt x="8321040" y="108204"/>
                  <a:pt x="8316722" y="114046"/>
                  <a:pt x="8313674" y="120777"/>
                </a:cubicBezTo>
                <a:cubicBezTo>
                  <a:pt x="8310753" y="127508"/>
                  <a:pt x="8309229" y="134747"/>
                  <a:pt x="8309229" y="142494"/>
                </a:cubicBezTo>
                <a:cubicBezTo>
                  <a:pt x="8309229" y="151384"/>
                  <a:pt x="8310626" y="159639"/>
                  <a:pt x="8313547" y="167386"/>
                </a:cubicBezTo>
                <a:cubicBezTo>
                  <a:pt x="8316341" y="175133"/>
                  <a:pt x="8320532" y="182880"/>
                  <a:pt x="8325993" y="190373"/>
                </a:cubicBezTo>
                <a:cubicBezTo>
                  <a:pt x="8331454" y="197993"/>
                  <a:pt x="8338185" y="205740"/>
                  <a:pt x="8346059" y="213487"/>
                </a:cubicBezTo>
                <a:cubicBezTo>
                  <a:pt x="8353933" y="221107"/>
                  <a:pt x="8362823" y="229616"/>
                  <a:pt x="8372602" y="238887"/>
                </a:cubicBezTo>
                <a:cubicBezTo>
                  <a:pt x="8383143" y="232283"/>
                  <a:pt x="8392795" y="225679"/>
                  <a:pt x="8401685" y="218821"/>
                </a:cubicBezTo>
                <a:cubicBezTo>
                  <a:pt x="8410575" y="211963"/>
                  <a:pt x="8418322" y="204597"/>
                  <a:pt x="8424926" y="196850"/>
                </a:cubicBezTo>
                <a:cubicBezTo>
                  <a:pt x="8431403" y="189103"/>
                  <a:pt x="8436610" y="180848"/>
                  <a:pt x="8440293" y="172085"/>
                </a:cubicBezTo>
                <a:cubicBezTo>
                  <a:pt x="8443976" y="163322"/>
                  <a:pt x="8445881" y="153924"/>
                  <a:pt x="8445881" y="143764"/>
                </a:cubicBezTo>
                <a:cubicBezTo>
                  <a:pt x="8445881" y="126492"/>
                  <a:pt x="8439912" y="112649"/>
                  <a:pt x="8427974" y="102235"/>
                </a:cubicBezTo>
                <a:cubicBezTo>
                  <a:pt x="8416163" y="91821"/>
                  <a:pt x="8399272" y="86614"/>
                  <a:pt x="8377555" y="86614"/>
                </a:cubicBezTo>
                <a:close/>
                <a:moveTo>
                  <a:pt x="6958584" y="11176"/>
                </a:moveTo>
                <a:lnTo>
                  <a:pt x="7345680" y="11176"/>
                </a:lnTo>
                <a:lnTo>
                  <a:pt x="7345680" y="102743"/>
                </a:lnTo>
                <a:lnTo>
                  <a:pt x="7067931" y="102743"/>
                </a:lnTo>
                <a:lnTo>
                  <a:pt x="7067931" y="257175"/>
                </a:lnTo>
                <a:lnTo>
                  <a:pt x="7306310" y="257175"/>
                </a:lnTo>
                <a:lnTo>
                  <a:pt x="7306310" y="348742"/>
                </a:lnTo>
                <a:lnTo>
                  <a:pt x="7067931" y="348742"/>
                </a:lnTo>
                <a:lnTo>
                  <a:pt x="7067931" y="517017"/>
                </a:lnTo>
                <a:lnTo>
                  <a:pt x="7361682" y="517017"/>
                </a:lnTo>
                <a:lnTo>
                  <a:pt x="7361682" y="608584"/>
                </a:lnTo>
                <a:lnTo>
                  <a:pt x="6958584" y="608584"/>
                </a:lnTo>
                <a:close/>
                <a:moveTo>
                  <a:pt x="6384035" y="11176"/>
                </a:moveTo>
                <a:lnTo>
                  <a:pt x="6565772" y="11176"/>
                </a:lnTo>
                <a:cubicBezTo>
                  <a:pt x="6595745" y="11176"/>
                  <a:pt x="6623812" y="12827"/>
                  <a:pt x="6649720" y="16256"/>
                </a:cubicBezTo>
                <a:cubicBezTo>
                  <a:pt x="6675501" y="19685"/>
                  <a:pt x="6697726" y="24892"/>
                  <a:pt x="6716141" y="31750"/>
                </a:cubicBezTo>
                <a:cubicBezTo>
                  <a:pt x="6751320" y="45085"/>
                  <a:pt x="6778371" y="65024"/>
                  <a:pt x="6797421" y="91313"/>
                </a:cubicBezTo>
                <a:cubicBezTo>
                  <a:pt x="6816471" y="117602"/>
                  <a:pt x="6825996" y="150749"/>
                  <a:pt x="6825996" y="190627"/>
                </a:cubicBezTo>
                <a:cubicBezTo>
                  <a:pt x="6825996" y="232283"/>
                  <a:pt x="6814439" y="267716"/>
                  <a:pt x="6791452" y="296672"/>
                </a:cubicBezTo>
                <a:cubicBezTo>
                  <a:pt x="6768338" y="325755"/>
                  <a:pt x="6732651" y="347218"/>
                  <a:pt x="6684518" y="361188"/>
                </a:cubicBezTo>
                <a:lnTo>
                  <a:pt x="6684518" y="362966"/>
                </a:lnTo>
                <a:lnTo>
                  <a:pt x="6862191" y="608584"/>
                </a:lnTo>
                <a:lnTo>
                  <a:pt x="6730873" y="608584"/>
                </a:lnTo>
                <a:lnTo>
                  <a:pt x="6568440" y="377317"/>
                </a:lnTo>
                <a:lnTo>
                  <a:pt x="6493383" y="377317"/>
                </a:lnTo>
                <a:lnTo>
                  <a:pt x="6493383" y="608584"/>
                </a:lnTo>
                <a:lnTo>
                  <a:pt x="6384035" y="608584"/>
                </a:lnTo>
                <a:close/>
                <a:moveTo>
                  <a:pt x="5741670" y="11176"/>
                </a:moveTo>
                <a:lnTo>
                  <a:pt x="5851017" y="11176"/>
                </a:lnTo>
                <a:lnTo>
                  <a:pt x="5851017" y="353187"/>
                </a:lnTo>
                <a:cubicBezTo>
                  <a:pt x="5851017" y="395478"/>
                  <a:pt x="5856097" y="428498"/>
                  <a:pt x="5866257" y="452247"/>
                </a:cubicBezTo>
                <a:cubicBezTo>
                  <a:pt x="5877559" y="478790"/>
                  <a:pt x="5894070" y="497967"/>
                  <a:pt x="5915787" y="509651"/>
                </a:cubicBezTo>
                <a:cubicBezTo>
                  <a:pt x="5937504" y="521462"/>
                  <a:pt x="5963158" y="527304"/>
                  <a:pt x="5992622" y="527304"/>
                </a:cubicBezTo>
                <a:cubicBezTo>
                  <a:pt x="6022085" y="527304"/>
                  <a:pt x="6047740" y="521462"/>
                  <a:pt x="6069457" y="509651"/>
                </a:cubicBezTo>
                <a:cubicBezTo>
                  <a:pt x="6091173" y="497967"/>
                  <a:pt x="6107684" y="478790"/>
                  <a:pt x="6118987" y="452247"/>
                </a:cubicBezTo>
                <a:cubicBezTo>
                  <a:pt x="6129147" y="428498"/>
                  <a:pt x="6134100" y="395478"/>
                  <a:pt x="6134100" y="353187"/>
                </a:cubicBezTo>
                <a:lnTo>
                  <a:pt x="6134100" y="11176"/>
                </a:lnTo>
                <a:lnTo>
                  <a:pt x="6243573" y="11176"/>
                </a:lnTo>
                <a:lnTo>
                  <a:pt x="6243573" y="362966"/>
                </a:lnTo>
                <a:cubicBezTo>
                  <a:pt x="6243573" y="387985"/>
                  <a:pt x="6242177" y="410591"/>
                  <a:pt x="6239256" y="430911"/>
                </a:cubicBezTo>
                <a:cubicBezTo>
                  <a:pt x="6236462" y="451104"/>
                  <a:pt x="6231763" y="469519"/>
                  <a:pt x="6225285" y="486283"/>
                </a:cubicBezTo>
                <a:cubicBezTo>
                  <a:pt x="6217158" y="507111"/>
                  <a:pt x="6206363" y="525780"/>
                  <a:pt x="6192901" y="542290"/>
                </a:cubicBezTo>
                <a:cubicBezTo>
                  <a:pt x="6179312" y="558800"/>
                  <a:pt x="6162802" y="572770"/>
                  <a:pt x="6143244" y="584200"/>
                </a:cubicBezTo>
                <a:cubicBezTo>
                  <a:pt x="6123813" y="595630"/>
                  <a:pt x="6101460" y="604520"/>
                  <a:pt x="6076060" y="610616"/>
                </a:cubicBezTo>
                <a:cubicBezTo>
                  <a:pt x="6050788" y="616712"/>
                  <a:pt x="6022467" y="619760"/>
                  <a:pt x="5991225" y="619760"/>
                </a:cubicBezTo>
                <a:cubicBezTo>
                  <a:pt x="5959983" y="619760"/>
                  <a:pt x="5931916" y="616712"/>
                  <a:pt x="5906897" y="610616"/>
                </a:cubicBezTo>
                <a:cubicBezTo>
                  <a:pt x="5881878" y="604520"/>
                  <a:pt x="5859907" y="595630"/>
                  <a:pt x="5840857" y="584200"/>
                </a:cubicBezTo>
                <a:cubicBezTo>
                  <a:pt x="5821807" y="572770"/>
                  <a:pt x="5805551" y="558800"/>
                  <a:pt x="5792089" y="542290"/>
                </a:cubicBezTo>
                <a:cubicBezTo>
                  <a:pt x="5778754" y="525780"/>
                  <a:pt x="5768085" y="507111"/>
                  <a:pt x="5759958" y="486283"/>
                </a:cubicBezTo>
                <a:cubicBezTo>
                  <a:pt x="5753481" y="469519"/>
                  <a:pt x="5748782" y="451104"/>
                  <a:pt x="5745988" y="430911"/>
                </a:cubicBezTo>
                <a:cubicBezTo>
                  <a:pt x="5743067" y="410591"/>
                  <a:pt x="5741670" y="387985"/>
                  <a:pt x="5741670" y="362966"/>
                </a:cubicBezTo>
                <a:close/>
                <a:moveTo>
                  <a:pt x="5164709" y="11176"/>
                </a:moveTo>
                <a:lnTo>
                  <a:pt x="5659373" y="11176"/>
                </a:lnTo>
                <a:lnTo>
                  <a:pt x="5659373" y="102743"/>
                </a:lnTo>
                <a:lnTo>
                  <a:pt x="5466969" y="102743"/>
                </a:lnTo>
                <a:lnTo>
                  <a:pt x="5466969" y="608584"/>
                </a:lnTo>
                <a:lnTo>
                  <a:pt x="5357495" y="608584"/>
                </a:lnTo>
                <a:lnTo>
                  <a:pt x="5357495" y="102743"/>
                </a:lnTo>
                <a:lnTo>
                  <a:pt x="5164709" y="102743"/>
                </a:lnTo>
                <a:close/>
                <a:moveTo>
                  <a:pt x="4045458" y="11176"/>
                </a:moveTo>
                <a:lnTo>
                  <a:pt x="4154805" y="11176"/>
                </a:lnTo>
                <a:lnTo>
                  <a:pt x="4154805" y="353187"/>
                </a:lnTo>
                <a:cubicBezTo>
                  <a:pt x="4154805" y="395478"/>
                  <a:pt x="4159885" y="428498"/>
                  <a:pt x="4170045" y="452247"/>
                </a:cubicBezTo>
                <a:cubicBezTo>
                  <a:pt x="4181348" y="478790"/>
                  <a:pt x="4197858" y="497967"/>
                  <a:pt x="4219575" y="509651"/>
                </a:cubicBezTo>
                <a:cubicBezTo>
                  <a:pt x="4241292" y="521462"/>
                  <a:pt x="4266946" y="527304"/>
                  <a:pt x="4296410" y="527304"/>
                </a:cubicBezTo>
                <a:cubicBezTo>
                  <a:pt x="4325874" y="527304"/>
                  <a:pt x="4351528" y="521462"/>
                  <a:pt x="4373245" y="509651"/>
                </a:cubicBezTo>
                <a:cubicBezTo>
                  <a:pt x="4394962" y="497967"/>
                  <a:pt x="4411472" y="478790"/>
                  <a:pt x="4422775" y="452247"/>
                </a:cubicBezTo>
                <a:cubicBezTo>
                  <a:pt x="4432935" y="428498"/>
                  <a:pt x="4437888" y="395478"/>
                  <a:pt x="4437888" y="353187"/>
                </a:cubicBezTo>
                <a:lnTo>
                  <a:pt x="4437888" y="11176"/>
                </a:lnTo>
                <a:lnTo>
                  <a:pt x="4547362" y="11176"/>
                </a:lnTo>
                <a:lnTo>
                  <a:pt x="4547362" y="362966"/>
                </a:lnTo>
                <a:cubicBezTo>
                  <a:pt x="4547362" y="387985"/>
                  <a:pt x="4545965" y="410591"/>
                  <a:pt x="4543044" y="430911"/>
                </a:cubicBezTo>
                <a:cubicBezTo>
                  <a:pt x="4540250" y="451104"/>
                  <a:pt x="4535551" y="469519"/>
                  <a:pt x="4529074" y="486283"/>
                </a:cubicBezTo>
                <a:cubicBezTo>
                  <a:pt x="4520946" y="507111"/>
                  <a:pt x="4510151" y="525780"/>
                  <a:pt x="4496689" y="542290"/>
                </a:cubicBezTo>
                <a:cubicBezTo>
                  <a:pt x="4483100" y="558800"/>
                  <a:pt x="4466590" y="572770"/>
                  <a:pt x="4447032" y="584200"/>
                </a:cubicBezTo>
                <a:cubicBezTo>
                  <a:pt x="4427601" y="595630"/>
                  <a:pt x="4405249" y="604520"/>
                  <a:pt x="4379849" y="610616"/>
                </a:cubicBezTo>
                <a:cubicBezTo>
                  <a:pt x="4354576" y="616712"/>
                  <a:pt x="4326255" y="619760"/>
                  <a:pt x="4295013" y="619760"/>
                </a:cubicBezTo>
                <a:cubicBezTo>
                  <a:pt x="4263771" y="619760"/>
                  <a:pt x="4235704" y="616712"/>
                  <a:pt x="4210685" y="610616"/>
                </a:cubicBezTo>
                <a:cubicBezTo>
                  <a:pt x="4185666" y="604520"/>
                  <a:pt x="4163695" y="595630"/>
                  <a:pt x="4144645" y="584200"/>
                </a:cubicBezTo>
                <a:cubicBezTo>
                  <a:pt x="4125595" y="572770"/>
                  <a:pt x="4109339" y="558800"/>
                  <a:pt x="4095877" y="542290"/>
                </a:cubicBezTo>
                <a:cubicBezTo>
                  <a:pt x="4082542" y="525780"/>
                  <a:pt x="4071874" y="507111"/>
                  <a:pt x="4063746" y="486283"/>
                </a:cubicBezTo>
                <a:cubicBezTo>
                  <a:pt x="4057269" y="469519"/>
                  <a:pt x="4052570" y="451104"/>
                  <a:pt x="4049776" y="430911"/>
                </a:cubicBezTo>
                <a:cubicBezTo>
                  <a:pt x="4046855" y="410591"/>
                  <a:pt x="4045458" y="387985"/>
                  <a:pt x="4045458" y="362966"/>
                </a:cubicBezTo>
                <a:close/>
                <a:moveTo>
                  <a:pt x="3473196" y="11176"/>
                </a:moveTo>
                <a:lnTo>
                  <a:pt x="3654933" y="11176"/>
                </a:lnTo>
                <a:cubicBezTo>
                  <a:pt x="3684905" y="11176"/>
                  <a:pt x="3712972" y="12827"/>
                  <a:pt x="3738880" y="16256"/>
                </a:cubicBezTo>
                <a:cubicBezTo>
                  <a:pt x="3764661" y="19685"/>
                  <a:pt x="3786886" y="24892"/>
                  <a:pt x="3805301" y="31750"/>
                </a:cubicBezTo>
                <a:cubicBezTo>
                  <a:pt x="3840480" y="45085"/>
                  <a:pt x="3867531" y="65024"/>
                  <a:pt x="3886581" y="91313"/>
                </a:cubicBezTo>
                <a:cubicBezTo>
                  <a:pt x="3905631" y="117602"/>
                  <a:pt x="3915156" y="150749"/>
                  <a:pt x="3915156" y="190627"/>
                </a:cubicBezTo>
                <a:cubicBezTo>
                  <a:pt x="3915156" y="232283"/>
                  <a:pt x="3903599" y="267716"/>
                  <a:pt x="3880612" y="296672"/>
                </a:cubicBezTo>
                <a:cubicBezTo>
                  <a:pt x="3857498" y="325755"/>
                  <a:pt x="3821811" y="347218"/>
                  <a:pt x="3773678" y="361188"/>
                </a:cubicBezTo>
                <a:lnTo>
                  <a:pt x="3773678" y="362966"/>
                </a:lnTo>
                <a:lnTo>
                  <a:pt x="3951351" y="608584"/>
                </a:lnTo>
                <a:lnTo>
                  <a:pt x="3820033" y="608584"/>
                </a:lnTo>
                <a:lnTo>
                  <a:pt x="3657600" y="377317"/>
                </a:lnTo>
                <a:lnTo>
                  <a:pt x="3582543" y="377317"/>
                </a:lnTo>
                <a:lnTo>
                  <a:pt x="3582543" y="608584"/>
                </a:lnTo>
                <a:lnTo>
                  <a:pt x="3473196" y="608584"/>
                </a:lnTo>
                <a:close/>
                <a:moveTo>
                  <a:pt x="2893949" y="11176"/>
                </a:moveTo>
                <a:lnTo>
                  <a:pt x="3388614" y="11176"/>
                </a:lnTo>
                <a:lnTo>
                  <a:pt x="3388614" y="102743"/>
                </a:lnTo>
                <a:lnTo>
                  <a:pt x="3196209" y="102743"/>
                </a:lnTo>
                <a:lnTo>
                  <a:pt x="3196209" y="608584"/>
                </a:lnTo>
                <a:lnTo>
                  <a:pt x="3086735" y="608584"/>
                </a:lnTo>
                <a:lnTo>
                  <a:pt x="3086735" y="102743"/>
                </a:lnTo>
                <a:lnTo>
                  <a:pt x="2893949" y="102743"/>
                </a:lnTo>
                <a:close/>
                <a:moveTo>
                  <a:pt x="1832610" y="11176"/>
                </a:moveTo>
                <a:lnTo>
                  <a:pt x="1932559" y="11176"/>
                </a:lnTo>
                <a:lnTo>
                  <a:pt x="2169668" y="608584"/>
                </a:lnTo>
                <a:lnTo>
                  <a:pt x="2053971" y="608584"/>
                </a:lnTo>
                <a:lnTo>
                  <a:pt x="1995424" y="456311"/>
                </a:lnTo>
                <a:lnTo>
                  <a:pt x="1770506" y="456311"/>
                </a:lnTo>
                <a:lnTo>
                  <a:pt x="1711960" y="608584"/>
                </a:lnTo>
                <a:lnTo>
                  <a:pt x="1595500" y="608584"/>
                </a:lnTo>
                <a:close/>
                <a:moveTo>
                  <a:pt x="1123061" y="11176"/>
                </a:moveTo>
                <a:lnTo>
                  <a:pt x="1617725" y="11176"/>
                </a:lnTo>
                <a:lnTo>
                  <a:pt x="1617725" y="102743"/>
                </a:lnTo>
                <a:lnTo>
                  <a:pt x="1425321" y="102743"/>
                </a:lnTo>
                <a:lnTo>
                  <a:pt x="1425321" y="608584"/>
                </a:lnTo>
                <a:lnTo>
                  <a:pt x="1315847" y="608584"/>
                </a:lnTo>
                <a:lnTo>
                  <a:pt x="1315847" y="102743"/>
                </a:lnTo>
                <a:lnTo>
                  <a:pt x="1123061" y="102743"/>
                </a:lnTo>
                <a:close/>
                <a:moveTo>
                  <a:pt x="808482" y="11176"/>
                </a:moveTo>
                <a:lnTo>
                  <a:pt x="908431" y="11176"/>
                </a:lnTo>
                <a:lnTo>
                  <a:pt x="1145540" y="608584"/>
                </a:lnTo>
                <a:lnTo>
                  <a:pt x="1029843" y="608584"/>
                </a:lnTo>
                <a:lnTo>
                  <a:pt x="971296" y="456311"/>
                </a:lnTo>
                <a:lnTo>
                  <a:pt x="746379" y="456311"/>
                </a:lnTo>
                <a:lnTo>
                  <a:pt x="687832" y="608584"/>
                </a:lnTo>
                <a:lnTo>
                  <a:pt x="571373" y="608584"/>
                </a:lnTo>
                <a:close/>
                <a:moveTo>
                  <a:pt x="0" y="11176"/>
                </a:moveTo>
                <a:lnTo>
                  <a:pt x="157988" y="11176"/>
                </a:lnTo>
                <a:cubicBezTo>
                  <a:pt x="171958" y="11176"/>
                  <a:pt x="186182" y="11557"/>
                  <a:pt x="200660" y="12446"/>
                </a:cubicBezTo>
                <a:cubicBezTo>
                  <a:pt x="215138" y="13462"/>
                  <a:pt x="229108" y="14732"/>
                  <a:pt x="242823" y="16510"/>
                </a:cubicBezTo>
                <a:cubicBezTo>
                  <a:pt x="256540" y="18288"/>
                  <a:pt x="269748" y="20447"/>
                  <a:pt x="282575" y="22987"/>
                </a:cubicBezTo>
                <a:cubicBezTo>
                  <a:pt x="295401" y="25527"/>
                  <a:pt x="307213" y="28575"/>
                  <a:pt x="317881" y="32131"/>
                </a:cubicBezTo>
                <a:cubicBezTo>
                  <a:pt x="349758" y="42291"/>
                  <a:pt x="377825" y="56007"/>
                  <a:pt x="402209" y="73279"/>
                </a:cubicBezTo>
                <a:cubicBezTo>
                  <a:pt x="426720" y="90551"/>
                  <a:pt x="447167" y="110871"/>
                  <a:pt x="463677" y="134366"/>
                </a:cubicBezTo>
                <a:cubicBezTo>
                  <a:pt x="480187" y="157861"/>
                  <a:pt x="492633" y="184150"/>
                  <a:pt x="501142" y="213233"/>
                </a:cubicBezTo>
                <a:cubicBezTo>
                  <a:pt x="509651" y="242189"/>
                  <a:pt x="513842" y="273685"/>
                  <a:pt x="513842" y="307594"/>
                </a:cubicBezTo>
                <a:cubicBezTo>
                  <a:pt x="513842" y="339725"/>
                  <a:pt x="510286" y="369951"/>
                  <a:pt x="503174" y="398018"/>
                </a:cubicBezTo>
                <a:cubicBezTo>
                  <a:pt x="496062" y="426212"/>
                  <a:pt x="485140" y="451866"/>
                  <a:pt x="470535" y="475107"/>
                </a:cubicBezTo>
                <a:cubicBezTo>
                  <a:pt x="455930" y="498221"/>
                  <a:pt x="437642" y="518795"/>
                  <a:pt x="415417" y="536448"/>
                </a:cubicBezTo>
                <a:cubicBezTo>
                  <a:pt x="393192" y="554228"/>
                  <a:pt x="367030" y="568706"/>
                  <a:pt x="336676" y="580009"/>
                </a:cubicBezTo>
                <a:cubicBezTo>
                  <a:pt x="311276" y="589534"/>
                  <a:pt x="282575" y="596646"/>
                  <a:pt x="250444" y="601472"/>
                </a:cubicBezTo>
                <a:cubicBezTo>
                  <a:pt x="218313" y="606171"/>
                  <a:pt x="182117" y="608584"/>
                  <a:pt x="141986" y="608584"/>
                </a:cubicBezTo>
                <a:lnTo>
                  <a:pt x="0" y="608584"/>
                </a:lnTo>
                <a:close/>
                <a:moveTo>
                  <a:pt x="8376666" y="0"/>
                </a:moveTo>
                <a:cubicBezTo>
                  <a:pt x="8404352" y="0"/>
                  <a:pt x="8429244" y="2921"/>
                  <a:pt x="8451215" y="8890"/>
                </a:cubicBezTo>
                <a:cubicBezTo>
                  <a:pt x="8473313" y="14859"/>
                  <a:pt x="8491982" y="23749"/>
                  <a:pt x="8507222" y="35560"/>
                </a:cubicBezTo>
                <a:cubicBezTo>
                  <a:pt x="8522589" y="47244"/>
                  <a:pt x="8534400" y="61849"/>
                  <a:pt x="8542782" y="79248"/>
                </a:cubicBezTo>
                <a:cubicBezTo>
                  <a:pt x="8551164" y="96647"/>
                  <a:pt x="8555228" y="116840"/>
                  <a:pt x="8555228" y="139700"/>
                </a:cubicBezTo>
                <a:cubicBezTo>
                  <a:pt x="8555228" y="160020"/>
                  <a:pt x="8552180" y="178181"/>
                  <a:pt x="8545957" y="194437"/>
                </a:cubicBezTo>
                <a:cubicBezTo>
                  <a:pt x="8539607" y="210693"/>
                  <a:pt x="8531225" y="225298"/>
                  <a:pt x="8520430" y="238379"/>
                </a:cubicBezTo>
                <a:cubicBezTo>
                  <a:pt x="8509762" y="251587"/>
                  <a:pt x="8497443" y="263398"/>
                  <a:pt x="8483346" y="274193"/>
                </a:cubicBezTo>
                <a:cubicBezTo>
                  <a:pt x="8469376" y="284861"/>
                  <a:pt x="8454771" y="295021"/>
                  <a:pt x="8439658" y="304546"/>
                </a:cubicBezTo>
                <a:cubicBezTo>
                  <a:pt x="8454263" y="319405"/>
                  <a:pt x="8470900" y="336550"/>
                  <a:pt x="8489696" y="355854"/>
                </a:cubicBezTo>
                <a:cubicBezTo>
                  <a:pt x="8508365" y="375158"/>
                  <a:pt x="8528177" y="395605"/>
                  <a:pt x="8549005" y="417068"/>
                </a:cubicBezTo>
                <a:cubicBezTo>
                  <a:pt x="8558784" y="399796"/>
                  <a:pt x="8566912" y="380619"/>
                  <a:pt x="8573389" y="359410"/>
                </a:cubicBezTo>
                <a:cubicBezTo>
                  <a:pt x="8579739" y="338328"/>
                  <a:pt x="8584057" y="315087"/>
                  <a:pt x="8586089" y="289814"/>
                </a:cubicBezTo>
                <a:lnTo>
                  <a:pt x="8689213" y="289814"/>
                </a:lnTo>
                <a:cubicBezTo>
                  <a:pt x="8685022" y="330581"/>
                  <a:pt x="8676640" y="367284"/>
                  <a:pt x="8663940" y="400050"/>
                </a:cubicBezTo>
                <a:cubicBezTo>
                  <a:pt x="8651367" y="432816"/>
                  <a:pt x="8635492" y="462026"/>
                  <a:pt x="8616442" y="487553"/>
                </a:cubicBezTo>
                <a:cubicBezTo>
                  <a:pt x="8631682" y="503047"/>
                  <a:pt x="8645906" y="517779"/>
                  <a:pt x="8659368" y="531749"/>
                </a:cubicBezTo>
                <a:cubicBezTo>
                  <a:pt x="8672703" y="545719"/>
                  <a:pt x="8684641" y="558165"/>
                  <a:pt x="8695309" y="569087"/>
                </a:cubicBezTo>
                <a:cubicBezTo>
                  <a:pt x="8705850" y="579882"/>
                  <a:pt x="8714486" y="588899"/>
                  <a:pt x="8721090" y="595884"/>
                </a:cubicBezTo>
                <a:cubicBezTo>
                  <a:pt x="8727821" y="602869"/>
                  <a:pt x="8731885" y="607060"/>
                  <a:pt x="8733409" y="608584"/>
                </a:cubicBezTo>
                <a:lnTo>
                  <a:pt x="8582533" y="608584"/>
                </a:lnTo>
                <a:cubicBezTo>
                  <a:pt x="8577453" y="601980"/>
                  <a:pt x="8571738" y="595249"/>
                  <a:pt x="8565515" y="588264"/>
                </a:cubicBezTo>
                <a:cubicBezTo>
                  <a:pt x="8559292" y="581279"/>
                  <a:pt x="8550910" y="572135"/>
                  <a:pt x="8540496" y="560832"/>
                </a:cubicBezTo>
                <a:cubicBezTo>
                  <a:pt x="8511667" y="580771"/>
                  <a:pt x="8480679" y="595503"/>
                  <a:pt x="8447659" y="605155"/>
                </a:cubicBezTo>
                <a:cubicBezTo>
                  <a:pt x="8414639" y="614934"/>
                  <a:pt x="8381111" y="619760"/>
                  <a:pt x="8347202" y="619760"/>
                </a:cubicBezTo>
                <a:cubicBezTo>
                  <a:pt x="8319770" y="619760"/>
                  <a:pt x="8294878" y="615950"/>
                  <a:pt x="8272145" y="608330"/>
                </a:cubicBezTo>
                <a:cubicBezTo>
                  <a:pt x="8249539" y="600710"/>
                  <a:pt x="8230235" y="590042"/>
                  <a:pt x="8214106" y="576199"/>
                </a:cubicBezTo>
                <a:cubicBezTo>
                  <a:pt x="8198104" y="562356"/>
                  <a:pt x="8185531" y="545592"/>
                  <a:pt x="8176641" y="525780"/>
                </a:cubicBezTo>
                <a:cubicBezTo>
                  <a:pt x="8167751" y="505968"/>
                  <a:pt x="8163306" y="483997"/>
                  <a:pt x="8163306" y="459867"/>
                </a:cubicBezTo>
                <a:cubicBezTo>
                  <a:pt x="8163306" y="439293"/>
                  <a:pt x="8166481" y="420878"/>
                  <a:pt x="8172831" y="404241"/>
                </a:cubicBezTo>
                <a:cubicBezTo>
                  <a:pt x="8179308" y="387731"/>
                  <a:pt x="8187817" y="372872"/>
                  <a:pt x="8198485" y="359410"/>
                </a:cubicBezTo>
                <a:cubicBezTo>
                  <a:pt x="8209280" y="346075"/>
                  <a:pt x="8221599" y="333883"/>
                  <a:pt x="8235569" y="323088"/>
                </a:cubicBezTo>
                <a:cubicBezTo>
                  <a:pt x="8249539" y="312166"/>
                  <a:pt x="8264144" y="302133"/>
                  <a:pt x="8279384" y="292862"/>
                </a:cubicBezTo>
                <a:cubicBezTo>
                  <a:pt x="8268081" y="281940"/>
                  <a:pt x="8257540" y="270891"/>
                  <a:pt x="8247888" y="259842"/>
                </a:cubicBezTo>
                <a:cubicBezTo>
                  <a:pt x="8238236" y="248793"/>
                  <a:pt x="8229727" y="237363"/>
                  <a:pt x="8222615" y="225425"/>
                </a:cubicBezTo>
                <a:cubicBezTo>
                  <a:pt x="8215503" y="213614"/>
                  <a:pt x="8209915" y="201041"/>
                  <a:pt x="8205851" y="187706"/>
                </a:cubicBezTo>
                <a:cubicBezTo>
                  <a:pt x="8201914" y="174498"/>
                  <a:pt x="8199882" y="160147"/>
                  <a:pt x="8199882" y="144653"/>
                </a:cubicBezTo>
                <a:cubicBezTo>
                  <a:pt x="8199882" y="122047"/>
                  <a:pt x="8203946" y="101854"/>
                  <a:pt x="8211947" y="83947"/>
                </a:cubicBezTo>
                <a:cubicBezTo>
                  <a:pt x="8219948" y="66040"/>
                  <a:pt x="8231632" y="50927"/>
                  <a:pt x="8246745" y="38354"/>
                </a:cubicBezTo>
                <a:cubicBezTo>
                  <a:pt x="8261985" y="25908"/>
                  <a:pt x="8280527" y="16383"/>
                  <a:pt x="8302371" y="9779"/>
                </a:cubicBezTo>
                <a:cubicBezTo>
                  <a:pt x="8324215" y="3302"/>
                  <a:pt x="8348980" y="0"/>
                  <a:pt x="8376666" y="0"/>
                </a:cubicBezTo>
                <a:close/>
                <a:moveTo>
                  <a:pt x="7676007" y="0"/>
                </a:moveTo>
                <a:cubicBezTo>
                  <a:pt x="7707884" y="0"/>
                  <a:pt x="7739888" y="3175"/>
                  <a:pt x="7772019" y="9398"/>
                </a:cubicBezTo>
                <a:cubicBezTo>
                  <a:pt x="7804150" y="15621"/>
                  <a:pt x="7831836" y="23622"/>
                  <a:pt x="7855077" y="33528"/>
                </a:cubicBezTo>
                <a:lnTo>
                  <a:pt x="7855077" y="127254"/>
                </a:lnTo>
                <a:cubicBezTo>
                  <a:pt x="7824089" y="115062"/>
                  <a:pt x="7794371" y="106172"/>
                  <a:pt x="7766050" y="100711"/>
                </a:cubicBezTo>
                <a:cubicBezTo>
                  <a:pt x="7737602" y="95123"/>
                  <a:pt x="7710805" y="92456"/>
                  <a:pt x="7685913" y="92456"/>
                </a:cubicBezTo>
                <a:cubicBezTo>
                  <a:pt x="7649845" y="92456"/>
                  <a:pt x="7622032" y="98933"/>
                  <a:pt x="7602601" y="112014"/>
                </a:cubicBezTo>
                <a:cubicBezTo>
                  <a:pt x="7583043" y="125222"/>
                  <a:pt x="7573391" y="144780"/>
                  <a:pt x="7573391" y="171069"/>
                </a:cubicBezTo>
                <a:cubicBezTo>
                  <a:pt x="7573391" y="186182"/>
                  <a:pt x="7576566" y="198628"/>
                  <a:pt x="7582916" y="208534"/>
                </a:cubicBezTo>
                <a:cubicBezTo>
                  <a:pt x="7589393" y="218313"/>
                  <a:pt x="7598029" y="226441"/>
                  <a:pt x="7609078" y="232791"/>
                </a:cubicBezTo>
                <a:cubicBezTo>
                  <a:pt x="7620127" y="239268"/>
                  <a:pt x="7632700" y="244348"/>
                  <a:pt x="7647051" y="248285"/>
                </a:cubicBezTo>
                <a:cubicBezTo>
                  <a:pt x="7661275" y="252095"/>
                  <a:pt x="7676515" y="255651"/>
                  <a:pt x="7692517" y="258953"/>
                </a:cubicBezTo>
                <a:cubicBezTo>
                  <a:pt x="7717790" y="264287"/>
                  <a:pt x="7742047" y="270510"/>
                  <a:pt x="7765161" y="277495"/>
                </a:cubicBezTo>
                <a:cubicBezTo>
                  <a:pt x="7788148" y="284480"/>
                  <a:pt x="7808595" y="294259"/>
                  <a:pt x="7826502" y="306705"/>
                </a:cubicBezTo>
                <a:cubicBezTo>
                  <a:pt x="7844409" y="319278"/>
                  <a:pt x="7858506" y="335534"/>
                  <a:pt x="7868920" y="355600"/>
                </a:cubicBezTo>
                <a:cubicBezTo>
                  <a:pt x="7879334" y="375666"/>
                  <a:pt x="7884541" y="401447"/>
                  <a:pt x="7884541" y="432689"/>
                </a:cubicBezTo>
                <a:cubicBezTo>
                  <a:pt x="7884541" y="464820"/>
                  <a:pt x="7878572" y="492633"/>
                  <a:pt x="7866634" y="516128"/>
                </a:cubicBezTo>
                <a:cubicBezTo>
                  <a:pt x="7854823" y="539623"/>
                  <a:pt x="7837932" y="559054"/>
                  <a:pt x="7815961" y="574421"/>
                </a:cubicBezTo>
                <a:cubicBezTo>
                  <a:pt x="7794117" y="589788"/>
                  <a:pt x="7767574" y="601091"/>
                  <a:pt x="7736332" y="608584"/>
                </a:cubicBezTo>
                <a:cubicBezTo>
                  <a:pt x="7705090" y="615950"/>
                  <a:pt x="7670800" y="619760"/>
                  <a:pt x="7633589" y="619760"/>
                </a:cubicBezTo>
                <a:cubicBezTo>
                  <a:pt x="7601204" y="619760"/>
                  <a:pt x="7569200" y="616585"/>
                  <a:pt x="7537831" y="610108"/>
                </a:cubicBezTo>
                <a:cubicBezTo>
                  <a:pt x="7506462" y="603758"/>
                  <a:pt x="7480300" y="594741"/>
                  <a:pt x="7459472" y="583057"/>
                </a:cubicBezTo>
                <a:lnTo>
                  <a:pt x="7459472" y="490728"/>
                </a:lnTo>
                <a:cubicBezTo>
                  <a:pt x="7488936" y="503428"/>
                  <a:pt x="7517638" y="512826"/>
                  <a:pt x="7545705" y="518541"/>
                </a:cubicBezTo>
                <a:cubicBezTo>
                  <a:pt x="7573645" y="524383"/>
                  <a:pt x="7602474" y="527304"/>
                  <a:pt x="7632319" y="527304"/>
                </a:cubicBezTo>
                <a:cubicBezTo>
                  <a:pt x="7649591" y="527304"/>
                  <a:pt x="7666482" y="525907"/>
                  <a:pt x="7683119" y="523113"/>
                </a:cubicBezTo>
                <a:cubicBezTo>
                  <a:pt x="7699883" y="520192"/>
                  <a:pt x="7714742" y="515366"/>
                  <a:pt x="7728077" y="508508"/>
                </a:cubicBezTo>
                <a:cubicBezTo>
                  <a:pt x="7741285" y="501650"/>
                  <a:pt x="7751953" y="492379"/>
                  <a:pt x="7759954" y="480695"/>
                </a:cubicBezTo>
                <a:cubicBezTo>
                  <a:pt x="7767955" y="468884"/>
                  <a:pt x="7772019" y="454406"/>
                  <a:pt x="7772019" y="437134"/>
                </a:cubicBezTo>
                <a:cubicBezTo>
                  <a:pt x="7772019" y="421894"/>
                  <a:pt x="7768336" y="409702"/>
                  <a:pt x="7760843" y="400304"/>
                </a:cubicBezTo>
                <a:cubicBezTo>
                  <a:pt x="7753477" y="390906"/>
                  <a:pt x="7743317" y="383286"/>
                  <a:pt x="7730490" y="377317"/>
                </a:cubicBezTo>
                <a:cubicBezTo>
                  <a:pt x="7717663" y="371348"/>
                  <a:pt x="7703312" y="366522"/>
                  <a:pt x="7687437" y="362712"/>
                </a:cubicBezTo>
                <a:cubicBezTo>
                  <a:pt x="7671435" y="359029"/>
                  <a:pt x="7654798" y="355346"/>
                  <a:pt x="7637145" y="351790"/>
                </a:cubicBezTo>
                <a:cubicBezTo>
                  <a:pt x="7613904" y="346837"/>
                  <a:pt x="7591806" y="340741"/>
                  <a:pt x="7570597" y="333756"/>
                </a:cubicBezTo>
                <a:cubicBezTo>
                  <a:pt x="7549515" y="326771"/>
                  <a:pt x="7530973" y="317119"/>
                  <a:pt x="7514844" y="304673"/>
                </a:cubicBezTo>
                <a:cubicBezTo>
                  <a:pt x="7498715" y="292354"/>
                  <a:pt x="7486015" y="276733"/>
                  <a:pt x="7476490" y="257683"/>
                </a:cubicBezTo>
                <a:cubicBezTo>
                  <a:pt x="7466965" y="238633"/>
                  <a:pt x="7462139" y="214757"/>
                  <a:pt x="7462139" y="186182"/>
                </a:cubicBezTo>
                <a:cubicBezTo>
                  <a:pt x="7462139" y="154686"/>
                  <a:pt x="7467727" y="127127"/>
                  <a:pt x="7478649" y="103759"/>
                </a:cubicBezTo>
                <a:cubicBezTo>
                  <a:pt x="7489698" y="80391"/>
                  <a:pt x="7504684" y="61087"/>
                  <a:pt x="7523607" y="45720"/>
                </a:cubicBezTo>
                <a:cubicBezTo>
                  <a:pt x="7542403" y="30480"/>
                  <a:pt x="7564628" y="18923"/>
                  <a:pt x="7590028" y="11430"/>
                </a:cubicBezTo>
                <a:cubicBezTo>
                  <a:pt x="7615555" y="3810"/>
                  <a:pt x="7644130" y="0"/>
                  <a:pt x="7676007" y="0"/>
                </a:cubicBezTo>
                <a:close/>
                <a:moveTo>
                  <a:pt x="4972177" y="0"/>
                </a:moveTo>
                <a:cubicBezTo>
                  <a:pt x="4997450" y="0"/>
                  <a:pt x="5021453" y="1778"/>
                  <a:pt x="5044059" y="5080"/>
                </a:cubicBezTo>
                <a:cubicBezTo>
                  <a:pt x="5066665" y="8509"/>
                  <a:pt x="5087112" y="13462"/>
                  <a:pt x="5105272" y="19685"/>
                </a:cubicBezTo>
                <a:lnTo>
                  <a:pt x="5105272" y="112522"/>
                </a:lnTo>
                <a:cubicBezTo>
                  <a:pt x="5081397" y="105029"/>
                  <a:pt x="5059298" y="99822"/>
                  <a:pt x="5038725" y="96901"/>
                </a:cubicBezTo>
                <a:cubicBezTo>
                  <a:pt x="5018151" y="93853"/>
                  <a:pt x="4998084" y="92456"/>
                  <a:pt x="4978400" y="92456"/>
                </a:cubicBezTo>
                <a:cubicBezTo>
                  <a:pt x="4948682" y="92456"/>
                  <a:pt x="4921250" y="97282"/>
                  <a:pt x="4896104" y="107188"/>
                </a:cubicBezTo>
                <a:cubicBezTo>
                  <a:pt x="4870958" y="116967"/>
                  <a:pt x="4849368" y="131318"/>
                  <a:pt x="4831334" y="149987"/>
                </a:cubicBezTo>
                <a:cubicBezTo>
                  <a:pt x="4813300" y="168783"/>
                  <a:pt x="4799203" y="191897"/>
                  <a:pt x="4789170" y="219456"/>
                </a:cubicBezTo>
                <a:cubicBezTo>
                  <a:pt x="4779009" y="247015"/>
                  <a:pt x="4773930" y="278511"/>
                  <a:pt x="4773930" y="313944"/>
                </a:cubicBezTo>
                <a:cubicBezTo>
                  <a:pt x="4773930" y="348996"/>
                  <a:pt x="4778629" y="379857"/>
                  <a:pt x="4787772" y="406527"/>
                </a:cubicBezTo>
                <a:cubicBezTo>
                  <a:pt x="4797044" y="433197"/>
                  <a:pt x="4810252" y="455422"/>
                  <a:pt x="4827523" y="473329"/>
                </a:cubicBezTo>
                <a:cubicBezTo>
                  <a:pt x="4844796" y="491109"/>
                  <a:pt x="4865878" y="504571"/>
                  <a:pt x="4890770" y="513715"/>
                </a:cubicBezTo>
                <a:cubicBezTo>
                  <a:pt x="4915534" y="522732"/>
                  <a:pt x="4943729" y="527304"/>
                  <a:pt x="4975352" y="527304"/>
                </a:cubicBezTo>
                <a:cubicBezTo>
                  <a:pt x="4997958" y="527304"/>
                  <a:pt x="5021072" y="525526"/>
                  <a:pt x="5044567" y="521970"/>
                </a:cubicBezTo>
                <a:cubicBezTo>
                  <a:pt x="5068062" y="518414"/>
                  <a:pt x="5090033" y="513207"/>
                  <a:pt x="5110607" y="506349"/>
                </a:cubicBezTo>
                <a:lnTo>
                  <a:pt x="5110607" y="600583"/>
                </a:lnTo>
                <a:cubicBezTo>
                  <a:pt x="5089779" y="606425"/>
                  <a:pt x="5067300" y="611124"/>
                  <a:pt x="5043170" y="614553"/>
                </a:cubicBezTo>
                <a:cubicBezTo>
                  <a:pt x="5019040" y="617982"/>
                  <a:pt x="4994021" y="619760"/>
                  <a:pt x="4968240" y="619760"/>
                </a:cubicBezTo>
                <a:cubicBezTo>
                  <a:pt x="4917567" y="619760"/>
                  <a:pt x="4873117" y="612521"/>
                  <a:pt x="4834635" y="598043"/>
                </a:cubicBezTo>
                <a:cubicBezTo>
                  <a:pt x="4796282" y="583692"/>
                  <a:pt x="4764278" y="563245"/>
                  <a:pt x="4738497" y="536956"/>
                </a:cubicBezTo>
                <a:cubicBezTo>
                  <a:pt x="4712716" y="510540"/>
                  <a:pt x="4693412" y="479044"/>
                  <a:pt x="4680458" y="442214"/>
                </a:cubicBezTo>
                <a:cubicBezTo>
                  <a:pt x="4667504" y="405511"/>
                  <a:pt x="4661027" y="364871"/>
                  <a:pt x="4661027" y="320548"/>
                </a:cubicBezTo>
                <a:cubicBezTo>
                  <a:pt x="4661027" y="275082"/>
                  <a:pt x="4667885" y="232791"/>
                  <a:pt x="4681728" y="193802"/>
                </a:cubicBezTo>
                <a:cubicBezTo>
                  <a:pt x="4695571" y="154813"/>
                  <a:pt x="4715510" y="121031"/>
                  <a:pt x="4741545" y="92456"/>
                </a:cubicBezTo>
                <a:cubicBezTo>
                  <a:pt x="4767580" y="63881"/>
                  <a:pt x="4800219" y="41402"/>
                  <a:pt x="4839334" y="25019"/>
                </a:cubicBezTo>
                <a:cubicBezTo>
                  <a:pt x="4878578" y="8636"/>
                  <a:pt x="4922773" y="254"/>
                  <a:pt x="4972177" y="0"/>
                </a:cubicBezTo>
                <a:close/>
                <a:moveTo>
                  <a:pt x="2622423" y="0"/>
                </a:moveTo>
                <a:cubicBezTo>
                  <a:pt x="2654300" y="0"/>
                  <a:pt x="2686304" y="3175"/>
                  <a:pt x="2718435" y="9398"/>
                </a:cubicBezTo>
                <a:cubicBezTo>
                  <a:pt x="2750566" y="15621"/>
                  <a:pt x="2778252" y="23622"/>
                  <a:pt x="2801493" y="33528"/>
                </a:cubicBezTo>
                <a:lnTo>
                  <a:pt x="2801493" y="127254"/>
                </a:lnTo>
                <a:cubicBezTo>
                  <a:pt x="2770505" y="115062"/>
                  <a:pt x="2740787" y="106172"/>
                  <a:pt x="2712466" y="100711"/>
                </a:cubicBezTo>
                <a:cubicBezTo>
                  <a:pt x="2684018" y="95123"/>
                  <a:pt x="2657221" y="92456"/>
                  <a:pt x="2632329" y="92456"/>
                </a:cubicBezTo>
                <a:cubicBezTo>
                  <a:pt x="2596261" y="92456"/>
                  <a:pt x="2568448" y="98933"/>
                  <a:pt x="2549017" y="112014"/>
                </a:cubicBezTo>
                <a:cubicBezTo>
                  <a:pt x="2529459" y="125222"/>
                  <a:pt x="2519807" y="144780"/>
                  <a:pt x="2519807" y="171069"/>
                </a:cubicBezTo>
                <a:cubicBezTo>
                  <a:pt x="2519807" y="186182"/>
                  <a:pt x="2522982" y="198628"/>
                  <a:pt x="2529332" y="208534"/>
                </a:cubicBezTo>
                <a:cubicBezTo>
                  <a:pt x="2535809" y="218313"/>
                  <a:pt x="2544445" y="226441"/>
                  <a:pt x="2555494" y="232791"/>
                </a:cubicBezTo>
                <a:cubicBezTo>
                  <a:pt x="2566543" y="239268"/>
                  <a:pt x="2579116" y="244348"/>
                  <a:pt x="2593467" y="248285"/>
                </a:cubicBezTo>
                <a:cubicBezTo>
                  <a:pt x="2607691" y="252095"/>
                  <a:pt x="2622931" y="255651"/>
                  <a:pt x="2638933" y="258953"/>
                </a:cubicBezTo>
                <a:cubicBezTo>
                  <a:pt x="2664206" y="264287"/>
                  <a:pt x="2688463" y="270510"/>
                  <a:pt x="2711577" y="277495"/>
                </a:cubicBezTo>
                <a:cubicBezTo>
                  <a:pt x="2734564" y="284480"/>
                  <a:pt x="2755011" y="294259"/>
                  <a:pt x="2772918" y="306705"/>
                </a:cubicBezTo>
                <a:cubicBezTo>
                  <a:pt x="2790825" y="319278"/>
                  <a:pt x="2804922" y="335534"/>
                  <a:pt x="2815336" y="355600"/>
                </a:cubicBezTo>
                <a:cubicBezTo>
                  <a:pt x="2825750" y="375666"/>
                  <a:pt x="2830957" y="401447"/>
                  <a:pt x="2830957" y="432689"/>
                </a:cubicBezTo>
                <a:cubicBezTo>
                  <a:pt x="2830957" y="464820"/>
                  <a:pt x="2824988" y="492633"/>
                  <a:pt x="2813050" y="516128"/>
                </a:cubicBezTo>
                <a:cubicBezTo>
                  <a:pt x="2801239" y="539623"/>
                  <a:pt x="2784348" y="559054"/>
                  <a:pt x="2762377" y="574421"/>
                </a:cubicBezTo>
                <a:cubicBezTo>
                  <a:pt x="2740533" y="589788"/>
                  <a:pt x="2713990" y="601091"/>
                  <a:pt x="2682748" y="608584"/>
                </a:cubicBezTo>
                <a:cubicBezTo>
                  <a:pt x="2651506" y="615950"/>
                  <a:pt x="2617216" y="619760"/>
                  <a:pt x="2580005" y="619760"/>
                </a:cubicBezTo>
                <a:cubicBezTo>
                  <a:pt x="2547620" y="619760"/>
                  <a:pt x="2515616" y="616585"/>
                  <a:pt x="2484247" y="610108"/>
                </a:cubicBezTo>
                <a:cubicBezTo>
                  <a:pt x="2452878" y="603758"/>
                  <a:pt x="2426716" y="594741"/>
                  <a:pt x="2405887" y="583057"/>
                </a:cubicBezTo>
                <a:lnTo>
                  <a:pt x="2405887" y="490728"/>
                </a:lnTo>
                <a:cubicBezTo>
                  <a:pt x="2435352" y="503428"/>
                  <a:pt x="2464054" y="512826"/>
                  <a:pt x="2492121" y="518541"/>
                </a:cubicBezTo>
                <a:cubicBezTo>
                  <a:pt x="2520061" y="524383"/>
                  <a:pt x="2548890" y="527304"/>
                  <a:pt x="2578735" y="527304"/>
                </a:cubicBezTo>
                <a:cubicBezTo>
                  <a:pt x="2596007" y="527304"/>
                  <a:pt x="2612898" y="525907"/>
                  <a:pt x="2629535" y="523113"/>
                </a:cubicBezTo>
                <a:cubicBezTo>
                  <a:pt x="2646299" y="520192"/>
                  <a:pt x="2661158" y="515366"/>
                  <a:pt x="2674493" y="508508"/>
                </a:cubicBezTo>
                <a:cubicBezTo>
                  <a:pt x="2687701" y="501650"/>
                  <a:pt x="2698369" y="492379"/>
                  <a:pt x="2706370" y="480695"/>
                </a:cubicBezTo>
                <a:cubicBezTo>
                  <a:pt x="2714371" y="468884"/>
                  <a:pt x="2718435" y="454406"/>
                  <a:pt x="2718435" y="437134"/>
                </a:cubicBezTo>
                <a:cubicBezTo>
                  <a:pt x="2718435" y="421894"/>
                  <a:pt x="2714752" y="409702"/>
                  <a:pt x="2707259" y="400304"/>
                </a:cubicBezTo>
                <a:cubicBezTo>
                  <a:pt x="2699893" y="390906"/>
                  <a:pt x="2689733" y="383286"/>
                  <a:pt x="2676906" y="377317"/>
                </a:cubicBezTo>
                <a:cubicBezTo>
                  <a:pt x="2664079" y="371348"/>
                  <a:pt x="2649728" y="366522"/>
                  <a:pt x="2633853" y="362712"/>
                </a:cubicBezTo>
                <a:cubicBezTo>
                  <a:pt x="2617851" y="359029"/>
                  <a:pt x="2601214" y="355346"/>
                  <a:pt x="2583561" y="351790"/>
                </a:cubicBezTo>
                <a:cubicBezTo>
                  <a:pt x="2560320" y="346837"/>
                  <a:pt x="2538222" y="340741"/>
                  <a:pt x="2517013" y="333756"/>
                </a:cubicBezTo>
                <a:cubicBezTo>
                  <a:pt x="2495931" y="326771"/>
                  <a:pt x="2477389" y="317119"/>
                  <a:pt x="2461260" y="304673"/>
                </a:cubicBezTo>
                <a:cubicBezTo>
                  <a:pt x="2445131" y="292354"/>
                  <a:pt x="2432431" y="276733"/>
                  <a:pt x="2422906" y="257683"/>
                </a:cubicBezTo>
                <a:cubicBezTo>
                  <a:pt x="2413381" y="238633"/>
                  <a:pt x="2408555" y="214757"/>
                  <a:pt x="2408555" y="186182"/>
                </a:cubicBezTo>
                <a:cubicBezTo>
                  <a:pt x="2408555" y="154686"/>
                  <a:pt x="2414143" y="127127"/>
                  <a:pt x="2425065" y="103759"/>
                </a:cubicBezTo>
                <a:cubicBezTo>
                  <a:pt x="2436114" y="80391"/>
                  <a:pt x="2451100" y="61087"/>
                  <a:pt x="2470023" y="45720"/>
                </a:cubicBezTo>
                <a:cubicBezTo>
                  <a:pt x="2488819" y="30480"/>
                  <a:pt x="2511044" y="18923"/>
                  <a:pt x="2536444" y="11430"/>
                </a:cubicBezTo>
                <a:cubicBezTo>
                  <a:pt x="2561971" y="3810"/>
                  <a:pt x="2590546" y="0"/>
                  <a:pt x="2622423" y="0"/>
                </a:cubicBez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43963" y="1980692"/>
            <a:ext cx="8748649" cy="635000"/>
          </a:xfrm>
          <a:custGeom>
            <a:avLst/>
            <a:gdLst/>
            <a:ahLst/>
            <a:cxnLst/>
            <a:rect l="l" t="t" r="r" b="b"/>
            <a:pathLst>
              <a:path w="8748649" h="635000">
                <a:moveTo>
                  <a:pt x="8353045" y="367030"/>
                </a:moveTo>
                <a:cubicBezTo>
                  <a:pt x="8342631" y="373634"/>
                  <a:pt x="8332979" y="380492"/>
                  <a:pt x="8324089" y="387604"/>
                </a:cubicBezTo>
                <a:cubicBezTo>
                  <a:pt x="8315072" y="394716"/>
                  <a:pt x="8307452" y="402336"/>
                  <a:pt x="8300975" y="410337"/>
                </a:cubicBezTo>
                <a:cubicBezTo>
                  <a:pt x="8294625" y="418338"/>
                  <a:pt x="8289545" y="426974"/>
                  <a:pt x="8285862" y="436245"/>
                </a:cubicBezTo>
                <a:cubicBezTo>
                  <a:pt x="8282179" y="445516"/>
                  <a:pt x="8280274" y="455422"/>
                  <a:pt x="8280274" y="466217"/>
                </a:cubicBezTo>
                <a:cubicBezTo>
                  <a:pt x="8280274" y="478663"/>
                  <a:pt x="8282560" y="489585"/>
                  <a:pt x="8287005" y="498729"/>
                </a:cubicBezTo>
                <a:cubicBezTo>
                  <a:pt x="8291450" y="508000"/>
                  <a:pt x="8297419" y="515747"/>
                  <a:pt x="8305039" y="521970"/>
                </a:cubicBezTo>
                <a:cubicBezTo>
                  <a:pt x="8312659" y="528193"/>
                  <a:pt x="8321549" y="532892"/>
                  <a:pt x="8331836" y="536067"/>
                </a:cubicBezTo>
                <a:cubicBezTo>
                  <a:pt x="8342123" y="539115"/>
                  <a:pt x="8353045" y="540766"/>
                  <a:pt x="8364602" y="540766"/>
                </a:cubicBezTo>
                <a:cubicBezTo>
                  <a:pt x="8385176" y="540766"/>
                  <a:pt x="8405750" y="537591"/>
                  <a:pt x="8426451" y="531368"/>
                </a:cubicBezTo>
                <a:cubicBezTo>
                  <a:pt x="8447152" y="525145"/>
                  <a:pt x="8466964" y="515366"/>
                  <a:pt x="8485633" y="502285"/>
                </a:cubicBezTo>
                <a:cubicBezTo>
                  <a:pt x="8474330" y="490728"/>
                  <a:pt x="8462900" y="478917"/>
                  <a:pt x="8451216" y="467106"/>
                </a:cubicBezTo>
                <a:cubicBezTo>
                  <a:pt x="8439659" y="455168"/>
                  <a:pt x="8428229" y="443357"/>
                  <a:pt x="8416926" y="431800"/>
                </a:cubicBezTo>
                <a:cubicBezTo>
                  <a:pt x="8405623" y="420116"/>
                  <a:pt x="8394447" y="408940"/>
                  <a:pt x="8383652" y="398018"/>
                </a:cubicBezTo>
                <a:cubicBezTo>
                  <a:pt x="8372730" y="387223"/>
                  <a:pt x="8362570" y="376809"/>
                  <a:pt x="8353045" y="367030"/>
                </a:cubicBezTo>
                <a:close/>
                <a:moveTo>
                  <a:pt x="1889761" y="162560"/>
                </a:moveTo>
                <a:cubicBezTo>
                  <a:pt x="1868806" y="225044"/>
                  <a:pt x="1850264" y="277241"/>
                  <a:pt x="1833881" y="319278"/>
                </a:cubicBezTo>
                <a:lnTo>
                  <a:pt x="1813433" y="372364"/>
                </a:lnTo>
                <a:lnTo>
                  <a:pt x="1967865" y="372364"/>
                </a:lnTo>
                <a:lnTo>
                  <a:pt x="1947419" y="319278"/>
                </a:lnTo>
                <a:cubicBezTo>
                  <a:pt x="1931163" y="276860"/>
                  <a:pt x="1912621" y="224663"/>
                  <a:pt x="1891539" y="162560"/>
                </a:cubicBezTo>
                <a:close/>
                <a:moveTo>
                  <a:pt x="865633" y="162560"/>
                </a:moveTo>
                <a:cubicBezTo>
                  <a:pt x="844678" y="225044"/>
                  <a:pt x="826136" y="277241"/>
                  <a:pt x="809753" y="319278"/>
                </a:cubicBezTo>
                <a:lnTo>
                  <a:pt x="789306" y="372364"/>
                </a:lnTo>
                <a:lnTo>
                  <a:pt x="943738" y="372364"/>
                </a:lnTo>
                <a:lnTo>
                  <a:pt x="923291" y="319278"/>
                </a:lnTo>
                <a:cubicBezTo>
                  <a:pt x="907035" y="276860"/>
                  <a:pt x="888493" y="224663"/>
                  <a:pt x="867411" y="162560"/>
                </a:cubicBezTo>
                <a:close/>
                <a:moveTo>
                  <a:pt x="6501004" y="110363"/>
                </a:moveTo>
                <a:lnTo>
                  <a:pt x="6501004" y="293370"/>
                </a:lnTo>
                <a:lnTo>
                  <a:pt x="6554979" y="293370"/>
                </a:lnTo>
                <a:cubicBezTo>
                  <a:pt x="6579998" y="293370"/>
                  <a:pt x="6601206" y="292227"/>
                  <a:pt x="6618605" y="290068"/>
                </a:cubicBezTo>
                <a:cubicBezTo>
                  <a:pt x="6636131" y="287782"/>
                  <a:pt x="6650737" y="284480"/>
                  <a:pt x="6662675" y="280035"/>
                </a:cubicBezTo>
                <a:cubicBezTo>
                  <a:pt x="6684646" y="271653"/>
                  <a:pt x="6699886" y="260223"/>
                  <a:pt x="6708395" y="245872"/>
                </a:cubicBezTo>
                <a:cubicBezTo>
                  <a:pt x="6716904" y="231394"/>
                  <a:pt x="6721095" y="214757"/>
                  <a:pt x="6721095" y="196088"/>
                </a:cubicBezTo>
                <a:cubicBezTo>
                  <a:pt x="6721095" y="179959"/>
                  <a:pt x="6717793" y="165735"/>
                  <a:pt x="6711062" y="153416"/>
                </a:cubicBezTo>
                <a:cubicBezTo>
                  <a:pt x="6704331" y="141097"/>
                  <a:pt x="6693028" y="131318"/>
                  <a:pt x="6676899" y="124206"/>
                </a:cubicBezTo>
                <a:cubicBezTo>
                  <a:pt x="6666485" y="119380"/>
                  <a:pt x="6653404" y="115951"/>
                  <a:pt x="6637655" y="113665"/>
                </a:cubicBezTo>
                <a:cubicBezTo>
                  <a:pt x="6621908" y="111379"/>
                  <a:pt x="6602350" y="110363"/>
                  <a:pt x="6579109" y="110363"/>
                </a:cubicBezTo>
                <a:close/>
                <a:moveTo>
                  <a:pt x="3590164" y="110363"/>
                </a:moveTo>
                <a:lnTo>
                  <a:pt x="3590164" y="293370"/>
                </a:lnTo>
                <a:lnTo>
                  <a:pt x="3644139" y="293370"/>
                </a:lnTo>
                <a:cubicBezTo>
                  <a:pt x="3669158" y="293370"/>
                  <a:pt x="3690367" y="292227"/>
                  <a:pt x="3707766" y="290068"/>
                </a:cubicBezTo>
                <a:cubicBezTo>
                  <a:pt x="3725292" y="287782"/>
                  <a:pt x="3739897" y="284480"/>
                  <a:pt x="3751835" y="280035"/>
                </a:cubicBezTo>
                <a:cubicBezTo>
                  <a:pt x="3773806" y="271653"/>
                  <a:pt x="3789046" y="260223"/>
                  <a:pt x="3797555" y="245872"/>
                </a:cubicBezTo>
                <a:cubicBezTo>
                  <a:pt x="3806064" y="231394"/>
                  <a:pt x="3810255" y="214757"/>
                  <a:pt x="3810255" y="196088"/>
                </a:cubicBezTo>
                <a:cubicBezTo>
                  <a:pt x="3810255" y="179959"/>
                  <a:pt x="3806953" y="165735"/>
                  <a:pt x="3800222" y="153416"/>
                </a:cubicBezTo>
                <a:cubicBezTo>
                  <a:pt x="3793491" y="141097"/>
                  <a:pt x="3782188" y="131318"/>
                  <a:pt x="3766059" y="124206"/>
                </a:cubicBezTo>
                <a:cubicBezTo>
                  <a:pt x="3755645" y="119380"/>
                  <a:pt x="3742564" y="115951"/>
                  <a:pt x="3726816" y="113665"/>
                </a:cubicBezTo>
                <a:cubicBezTo>
                  <a:pt x="3711068" y="111379"/>
                  <a:pt x="3691510" y="110363"/>
                  <a:pt x="3668269" y="110363"/>
                </a:cubicBezTo>
                <a:close/>
                <a:moveTo>
                  <a:pt x="116968" y="110363"/>
                </a:moveTo>
                <a:lnTo>
                  <a:pt x="116968" y="524637"/>
                </a:lnTo>
                <a:lnTo>
                  <a:pt x="162053" y="524637"/>
                </a:lnTo>
                <a:cubicBezTo>
                  <a:pt x="226061" y="524637"/>
                  <a:pt x="276099" y="515874"/>
                  <a:pt x="312040" y="498348"/>
                </a:cubicBezTo>
                <a:cubicBezTo>
                  <a:pt x="343916" y="482473"/>
                  <a:pt x="368047" y="459613"/>
                  <a:pt x="384430" y="429514"/>
                </a:cubicBezTo>
                <a:cubicBezTo>
                  <a:pt x="400813" y="399542"/>
                  <a:pt x="408941" y="361061"/>
                  <a:pt x="408941" y="314325"/>
                </a:cubicBezTo>
                <a:cubicBezTo>
                  <a:pt x="408941" y="289941"/>
                  <a:pt x="406274" y="267970"/>
                  <a:pt x="400940" y="248285"/>
                </a:cubicBezTo>
                <a:cubicBezTo>
                  <a:pt x="395606" y="228600"/>
                  <a:pt x="387859" y="211201"/>
                  <a:pt x="377699" y="195834"/>
                </a:cubicBezTo>
                <a:cubicBezTo>
                  <a:pt x="367666" y="180467"/>
                  <a:pt x="355347" y="167259"/>
                  <a:pt x="340869" y="156337"/>
                </a:cubicBezTo>
                <a:cubicBezTo>
                  <a:pt x="326391" y="145288"/>
                  <a:pt x="310135" y="136271"/>
                  <a:pt x="291974" y="129032"/>
                </a:cubicBezTo>
                <a:cubicBezTo>
                  <a:pt x="275083" y="122555"/>
                  <a:pt x="256160" y="117729"/>
                  <a:pt x="235332" y="114808"/>
                </a:cubicBezTo>
                <a:cubicBezTo>
                  <a:pt x="214504" y="111760"/>
                  <a:pt x="191136" y="110363"/>
                  <a:pt x="165228" y="110363"/>
                </a:cubicBezTo>
                <a:close/>
                <a:moveTo>
                  <a:pt x="8385176" y="94234"/>
                </a:moveTo>
                <a:cubicBezTo>
                  <a:pt x="8374127" y="94234"/>
                  <a:pt x="8364475" y="95758"/>
                  <a:pt x="8355966" y="98679"/>
                </a:cubicBezTo>
                <a:cubicBezTo>
                  <a:pt x="8347457" y="101727"/>
                  <a:pt x="8340345" y="105664"/>
                  <a:pt x="8334503" y="110744"/>
                </a:cubicBezTo>
                <a:cubicBezTo>
                  <a:pt x="8328661" y="115824"/>
                  <a:pt x="8324343" y="121666"/>
                  <a:pt x="8321295" y="128397"/>
                </a:cubicBezTo>
                <a:cubicBezTo>
                  <a:pt x="8318374" y="135128"/>
                  <a:pt x="8316850" y="142367"/>
                  <a:pt x="8316850" y="150114"/>
                </a:cubicBezTo>
                <a:cubicBezTo>
                  <a:pt x="8316850" y="159004"/>
                  <a:pt x="8318247" y="167259"/>
                  <a:pt x="8321168" y="175006"/>
                </a:cubicBezTo>
                <a:cubicBezTo>
                  <a:pt x="8323962" y="182753"/>
                  <a:pt x="8328153" y="190500"/>
                  <a:pt x="8333614" y="197993"/>
                </a:cubicBezTo>
                <a:cubicBezTo>
                  <a:pt x="8339075" y="205613"/>
                  <a:pt x="8345806" y="213360"/>
                  <a:pt x="8353680" y="221107"/>
                </a:cubicBezTo>
                <a:cubicBezTo>
                  <a:pt x="8361554" y="228727"/>
                  <a:pt x="8370444" y="237236"/>
                  <a:pt x="8380223" y="246507"/>
                </a:cubicBezTo>
                <a:cubicBezTo>
                  <a:pt x="8390764" y="239903"/>
                  <a:pt x="8400416" y="233299"/>
                  <a:pt x="8409306" y="226441"/>
                </a:cubicBezTo>
                <a:cubicBezTo>
                  <a:pt x="8418196" y="219583"/>
                  <a:pt x="8425943" y="212217"/>
                  <a:pt x="8432547" y="204470"/>
                </a:cubicBezTo>
                <a:cubicBezTo>
                  <a:pt x="8439024" y="196723"/>
                  <a:pt x="8444231" y="188468"/>
                  <a:pt x="8447914" y="179705"/>
                </a:cubicBezTo>
                <a:cubicBezTo>
                  <a:pt x="8451597" y="170942"/>
                  <a:pt x="8453502" y="161544"/>
                  <a:pt x="8453502" y="151384"/>
                </a:cubicBezTo>
                <a:cubicBezTo>
                  <a:pt x="8453502" y="134112"/>
                  <a:pt x="8447533" y="120269"/>
                  <a:pt x="8435595" y="109855"/>
                </a:cubicBezTo>
                <a:cubicBezTo>
                  <a:pt x="8423784" y="99441"/>
                  <a:pt x="8406893" y="94234"/>
                  <a:pt x="8385176" y="94234"/>
                </a:cubicBezTo>
                <a:close/>
                <a:moveTo>
                  <a:pt x="6966205" y="18796"/>
                </a:moveTo>
                <a:lnTo>
                  <a:pt x="7353301" y="18796"/>
                </a:lnTo>
                <a:lnTo>
                  <a:pt x="7353301" y="110363"/>
                </a:lnTo>
                <a:lnTo>
                  <a:pt x="7075552" y="110363"/>
                </a:lnTo>
                <a:lnTo>
                  <a:pt x="7075552" y="264795"/>
                </a:lnTo>
                <a:lnTo>
                  <a:pt x="7313931" y="264795"/>
                </a:lnTo>
                <a:lnTo>
                  <a:pt x="7313931" y="356362"/>
                </a:lnTo>
                <a:lnTo>
                  <a:pt x="7075552" y="356362"/>
                </a:lnTo>
                <a:lnTo>
                  <a:pt x="7075552" y="524637"/>
                </a:lnTo>
                <a:lnTo>
                  <a:pt x="7369303" y="524637"/>
                </a:lnTo>
                <a:lnTo>
                  <a:pt x="7369303" y="616204"/>
                </a:lnTo>
                <a:lnTo>
                  <a:pt x="6966205" y="616204"/>
                </a:lnTo>
                <a:close/>
                <a:moveTo>
                  <a:pt x="6391656" y="18796"/>
                </a:moveTo>
                <a:lnTo>
                  <a:pt x="6573393" y="18796"/>
                </a:lnTo>
                <a:cubicBezTo>
                  <a:pt x="6603366" y="18796"/>
                  <a:pt x="6631433" y="20447"/>
                  <a:pt x="6657341" y="23876"/>
                </a:cubicBezTo>
                <a:cubicBezTo>
                  <a:pt x="6683122" y="27305"/>
                  <a:pt x="6705347" y="32512"/>
                  <a:pt x="6723762" y="39370"/>
                </a:cubicBezTo>
                <a:cubicBezTo>
                  <a:pt x="6758941" y="52705"/>
                  <a:pt x="6785992" y="72644"/>
                  <a:pt x="6805042" y="98933"/>
                </a:cubicBezTo>
                <a:cubicBezTo>
                  <a:pt x="6824092" y="125222"/>
                  <a:pt x="6833617" y="158369"/>
                  <a:pt x="6833617" y="198247"/>
                </a:cubicBezTo>
                <a:cubicBezTo>
                  <a:pt x="6833617" y="239903"/>
                  <a:pt x="6822060" y="275336"/>
                  <a:pt x="6799073" y="304292"/>
                </a:cubicBezTo>
                <a:cubicBezTo>
                  <a:pt x="6775959" y="333375"/>
                  <a:pt x="6740272" y="354838"/>
                  <a:pt x="6692139" y="368808"/>
                </a:cubicBezTo>
                <a:lnTo>
                  <a:pt x="6692139" y="370586"/>
                </a:lnTo>
                <a:lnTo>
                  <a:pt x="6869812" y="616204"/>
                </a:lnTo>
                <a:lnTo>
                  <a:pt x="6738494" y="616204"/>
                </a:lnTo>
                <a:lnTo>
                  <a:pt x="6576061" y="384937"/>
                </a:lnTo>
                <a:lnTo>
                  <a:pt x="6501004" y="384937"/>
                </a:lnTo>
                <a:lnTo>
                  <a:pt x="6501004" y="616204"/>
                </a:lnTo>
                <a:lnTo>
                  <a:pt x="6391656" y="616204"/>
                </a:lnTo>
                <a:close/>
                <a:moveTo>
                  <a:pt x="5749291" y="18796"/>
                </a:moveTo>
                <a:lnTo>
                  <a:pt x="5858638" y="18796"/>
                </a:lnTo>
                <a:lnTo>
                  <a:pt x="5858638" y="360807"/>
                </a:lnTo>
                <a:cubicBezTo>
                  <a:pt x="5858638" y="403098"/>
                  <a:pt x="5863718" y="436118"/>
                  <a:pt x="5873878" y="459867"/>
                </a:cubicBezTo>
                <a:cubicBezTo>
                  <a:pt x="5885180" y="486410"/>
                  <a:pt x="5901691" y="505587"/>
                  <a:pt x="5923408" y="517271"/>
                </a:cubicBezTo>
                <a:cubicBezTo>
                  <a:pt x="5945125" y="529082"/>
                  <a:pt x="5970779" y="534924"/>
                  <a:pt x="6000243" y="534924"/>
                </a:cubicBezTo>
                <a:cubicBezTo>
                  <a:pt x="6029706" y="534924"/>
                  <a:pt x="6055361" y="529082"/>
                  <a:pt x="6077078" y="517271"/>
                </a:cubicBezTo>
                <a:cubicBezTo>
                  <a:pt x="6098794" y="505587"/>
                  <a:pt x="6115305" y="486410"/>
                  <a:pt x="6126608" y="459867"/>
                </a:cubicBezTo>
                <a:cubicBezTo>
                  <a:pt x="6136768" y="436118"/>
                  <a:pt x="6141721" y="403098"/>
                  <a:pt x="6141721" y="360807"/>
                </a:cubicBezTo>
                <a:lnTo>
                  <a:pt x="6141721" y="18796"/>
                </a:lnTo>
                <a:lnTo>
                  <a:pt x="6251194" y="18796"/>
                </a:lnTo>
                <a:lnTo>
                  <a:pt x="6251194" y="370586"/>
                </a:lnTo>
                <a:cubicBezTo>
                  <a:pt x="6251194" y="395605"/>
                  <a:pt x="6249798" y="418211"/>
                  <a:pt x="6246877" y="438531"/>
                </a:cubicBezTo>
                <a:cubicBezTo>
                  <a:pt x="6244083" y="458724"/>
                  <a:pt x="6239384" y="477139"/>
                  <a:pt x="6232906" y="493903"/>
                </a:cubicBezTo>
                <a:cubicBezTo>
                  <a:pt x="6224779" y="514731"/>
                  <a:pt x="6213984" y="533400"/>
                  <a:pt x="6200522" y="549910"/>
                </a:cubicBezTo>
                <a:cubicBezTo>
                  <a:pt x="6186933" y="566420"/>
                  <a:pt x="6170423" y="580390"/>
                  <a:pt x="6150865" y="591820"/>
                </a:cubicBezTo>
                <a:cubicBezTo>
                  <a:pt x="6131434" y="603250"/>
                  <a:pt x="6109081" y="612140"/>
                  <a:pt x="6083681" y="618236"/>
                </a:cubicBezTo>
                <a:cubicBezTo>
                  <a:pt x="6058409" y="624332"/>
                  <a:pt x="6030088" y="627380"/>
                  <a:pt x="5998846" y="627380"/>
                </a:cubicBezTo>
                <a:cubicBezTo>
                  <a:pt x="5967604" y="627380"/>
                  <a:pt x="5939537" y="624332"/>
                  <a:pt x="5914518" y="618236"/>
                </a:cubicBezTo>
                <a:cubicBezTo>
                  <a:pt x="5889499" y="612140"/>
                  <a:pt x="5867528" y="603250"/>
                  <a:pt x="5848478" y="591820"/>
                </a:cubicBezTo>
                <a:cubicBezTo>
                  <a:pt x="5829428" y="580390"/>
                  <a:pt x="5813172" y="566420"/>
                  <a:pt x="5799710" y="549910"/>
                </a:cubicBezTo>
                <a:cubicBezTo>
                  <a:pt x="5786375" y="533400"/>
                  <a:pt x="5775706" y="514731"/>
                  <a:pt x="5767579" y="493903"/>
                </a:cubicBezTo>
                <a:cubicBezTo>
                  <a:pt x="5761102" y="477139"/>
                  <a:pt x="5756403" y="458724"/>
                  <a:pt x="5753609" y="438531"/>
                </a:cubicBezTo>
                <a:cubicBezTo>
                  <a:pt x="5750688" y="418211"/>
                  <a:pt x="5749291" y="395605"/>
                  <a:pt x="5749291" y="370586"/>
                </a:cubicBezTo>
                <a:close/>
                <a:moveTo>
                  <a:pt x="5172330" y="18796"/>
                </a:moveTo>
                <a:lnTo>
                  <a:pt x="5666994" y="18796"/>
                </a:lnTo>
                <a:lnTo>
                  <a:pt x="5666994" y="110363"/>
                </a:lnTo>
                <a:lnTo>
                  <a:pt x="5474590" y="110363"/>
                </a:lnTo>
                <a:lnTo>
                  <a:pt x="5474590" y="616204"/>
                </a:lnTo>
                <a:lnTo>
                  <a:pt x="5365116" y="616204"/>
                </a:lnTo>
                <a:lnTo>
                  <a:pt x="5365116" y="110363"/>
                </a:lnTo>
                <a:lnTo>
                  <a:pt x="5172330" y="110363"/>
                </a:lnTo>
                <a:close/>
                <a:moveTo>
                  <a:pt x="4053079" y="18796"/>
                </a:moveTo>
                <a:lnTo>
                  <a:pt x="4162426" y="18796"/>
                </a:lnTo>
                <a:lnTo>
                  <a:pt x="4162426" y="360807"/>
                </a:lnTo>
                <a:cubicBezTo>
                  <a:pt x="4162426" y="403098"/>
                  <a:pt x="4167506" y="436118"/>
                  <a:pt x="4177666" y="459867"/>
                </a:cubicBezTo>
                <a:cubicBezTo>
                  <a:pt x="4188969" y="486410"/>
                  <a:pt x="4205479" y="505587"/>
                  <a:pt x="4227196" y="517271"/>
                </a:cubicBezTo>
                <a:cubicBezTo>
                  <a:pt x="4248913" y="529082"/>
                  <a:pt x="4274567" y="534924"/>
                  <a:pt x="4304031" y="534924"/>
                </a:cubicBezTo>
                <a:cubicBezTo>
                  <a:pt x="4333495" y="534924"/>
                  <a:pt x="4359149" y="529082"/>
                  <a:pt x="4380866" y="517271"/>
                </a:cubicBezTo>
                <a:cubicBezTo>
                  <a:pt x="4402583" y="505587"/>
                  <a:pt x="4419093" y="486410"/>
                  <a:pt x="4430396" y="459867"/>
                </a:cubicBezTo>
                <a:cubicBezTo>
                  <a:pt x="4440556" y="436118"/>
                  <a:pt x="4445509" y="403098"/>
                  <a:pt x="4445509" y="360807"/>
                </a:cubicBezTo>
                <a:lnTo>
                  <a:pt x="4445509" y="18796"/>
                </a:lnTo>
                <a:lnTo>
                  <a:pt x="4554983" y="18796"/>
                </a:lnTo>
                <a:lnTo>
                  <a:pt x="4554983" y="370586"/>
                </a:lnTo>
                <a:cubicBezTo>
                  <a:pt x="4554983" y="395605"/>
                  <a:pt x="4553586" y="418211"/>
                  <a:pt x="4550665" y="438531"/>
                </a:cubicBezTo>
                <a:cubicBezTo>
                  <a:pt x="4547871" y="458724"/>
                  <a:pt x="4543172" y="477139"/>
                  <a:pt x="4536695" y="493903"/>
                </a:cubicBezTo>
                <a:cubicBezTo>
                  <a:pt x="4528567" y="514731"/>
                  <a:pt x="4517772" y="533400"/>
                  <a:pt x="4504310" y="549910"/>
                </a:cubicBezTo>
                <a:cubicBezTo>
                  <a:pt x="4490721" y="566420"/>
                  <a:pt x="4474211" y="580390"/>
                  <a:pt x="4454653" y="591820"/>
                </a:cubicBezTo>
                <a:cubicBezTo>
                  <a:pt x="4435222" y="603250"/>
                  <a:pt x="4412870" y="612140"/>
                  <a:pt x="4387470" y="618236"/>
                </a:cubicBezTo>
                <a:cubicBezTo>
                  <a:pt x="4362197" y="624332"/>
                  <a:pt x="4333876" y="627380"/>
                  <a:pt x="4302634" y="627380"/>
                </a:cubicBezTo>
                <a:cubicBezTo>
                  <a:pt x="4271392" y="627380"/>
                  <a:pt x="4243325" y="624332"/>
                  <a:pt x="4218306" y="618236"/>
                </a:cubicBezTo>
                <a:cubicBezTo>
                  <a:pt x="4193287" y="612140"/>
                  <a:pt x="4171316" y="603250"/>
                  <a:pt x="4152266" y="591820"/>
                </a:cubicBezTo>
                <a:cubicBezTo>
                  <a:pt x="4133216" y="580390"/>
                  <a:pt x="4116960" y="566420"/>
                  <a:pt x="4103498" y="549910"/>
                </a:cubicBezTo>
                <a:cubicBezTo>
                  <a:pt x="4090163" y="533400"/>
                  <a:pt x="4079495" y="514731"/>
                  <a:pt x="4071367" y="493903"/>
                </a:cubicBezTo>
                <a:cubicBezTo>
                  <a:pt x="4064890" y="477139"/>
                  <a:pt x="4060191" y="458724"/>
                  <a:pt x="4057397" y="438531"/>
                </a:cubicBezTo>
                <a:cubicBezTo>
                  <a:pt x="4054476" y="418211"/>
                  <a:pt x="4053079" y="395605"/>
                  <a:pt x="4053079" y="370586"/>
                </a:cubicBezTo>
                <a:close/>
                <a:moveTo>
                  <a:pt x="3480817" y="18796"/>
                </a:moveTo>
                <a:lnTo>
                  <a:pt x="3662554" y="18796"/>
                </a:lnTo>
                <a:cubicBezTo>
                  <a:pt x="3692526" y="18796"/>
                  <a:pt x="3720593" y="20447"/>
                  <a:pt x="3746501" y="23876"/>
                </a:cubicBezTo>
                <a:cubicBezTo>
                  <a:pt x="3772282" y="27305"/>
                  <a:pt x="3794507" y="32512"/>
                  <a:pt x="3812922" y="39370"/>
                </a:cubicBezTo>
                <a:cubicBezTo>
                  <a:pt x="3848101" y="52705"/>
                  <a:pt x="3875152" y="72644"/>
                  <a:pt x="3894202" y="98933"/>
                </a:cubicBezTo>
                <a:cubicBezTo>
                  <a:pt x="3913252" y="125222"/>
                  <a:pt x="3922777" y="158369"/>
                  <a:pt x="3922777" y="198247"/>
                </a:cubicBezTo>
                <a:cubicBezTo>
                  <a:pt x="3922777" y="239903"/>
                  <a:pt x="3911220" y="275336"/>
                  <a:pt x="3888233" y="304292"/>
                </a:cubicBezTo>
                <a:cubicBezTo>
                  <a:pt x="3865119" y="333375"/>
                  <a:pt x="3829432" y="354838"/>
                  <a:pt x="3781299" y="368808"/>
                </a:cubicBezTo>
                <a:lnTo>
                  <a:pt x="3781299" y="370586"/>
                </a:lnTo>
                <a:lnTo>
                  <a:pt x="3958972" y="616204"/>
                </a:lnTo>
                <a:lnTo>
                  <a:pt x="3827654" y="616204"/>
                </a:lnTo>
                <a:lnTo>
                  <a:pt x="3665221" y="384937"/>
                </a:lnTo>
                <a:lnTo>
                  <a:pt x="3590164" y="384937"/>
                </a:lnTo>
                <a:lnTo>
                  <a:pt x="3590164" y="616204"/>
                </a:lnTo>
                <a:lnTo>
                  <a:pt x="3480817" y="616204"/>
                </a:lnTo>
                <a:close/>
                <a:moveTo>
                  <a:pt x="2901570" y="18796"/>
                </a:moveTo>
                <a:lnTo>
                  <a:pt x="3396235" y="18796"/>
                </a:lnTo>
                <a:lnTo>
                  <a:pt x="3396235" y="110363"/>
                </a:lnTo>
                <a:lnTo>
                  <a:pt x="3203830" y="110363"/>
                </a:lnTo>
                <a:lnTo>
                  <a:pt x="3203830" y="616204"/>
                </a:lnTo>
                <a:lnTo>
                  <a:pt x="3094356" y="616204"/>
                </a:lnTo>
                <a:lnTo>
                  <a:pt x="3094356" y="110363"/>
                </a:lnTo>
                <a:lnTo>
                  <a:pt x="2901570" y="110363"/>
                </a:lnTo>
                <a:close/>
                <a:moveTo>
                  <a:pt x="1840231" y="18796"/>
                </a:moveTo>
                <a:lnTo>
                  <a:pt x="1940180" y="18796"/>
                </a:lnTo>
                <a:lnTo>
                  <a:pt x="2177289" y="616204"/>
                </a:lnTo>
                <a:lnTo>
                  <a:pt x="2061592" y="616204"/>
                </a:lnTo>
                <a:lnTo>
                  <a:pt x="2003045" y="463931"/>
                </a:lnTo>
                <a:lnTo>
                  <a:pt x="1778127" y="463931"/>
                </a:lnTo>
                <a:lnTo>
                  <a:pt x="1719581" y="616204"/>
                </a:lnTo>
                <a:lnTo>
                  <a:pt x="1603121" y="616204"/>
                </a:lnTo>
                <a:close/>
                <a:moveTo>
                  <a:pt x="1130682" y="18796"/>
                </a:moveTo>
                <a:lnTo>
                  <a:pt x="1625346" y="18796"/>
                </a:lnTo>
                <a:lnTo>
                  <a:pt x="1625346" y="110363"/>
                </a:lnTo>
                <a:lnTo>
                  <a:pt x="1432942" y="110363"/>
                </a:lnTo>
                <a:lnTo>
                  <a:pt x="1432942" y="616204"/>
                </a:lnTo>
                <a:lnTo>
                  <a:pt x="1323468" y="616204"/>
                </a:lnTo>
                <a:lnTo>
                  <a:pt x="1323468" y="110363"/>
                </a:lnTo>
                <a:lnTo>
                  <a:pt x="1130682" y="110363"/>
                </a:lnTo>
                <a:close/>
                <a:moveTo>
                  <a:pt x="816103" y="18796"/>
                </a:moveTo>
                <a:lnTo>
                  <a:pt x="916052" y="18796"/>
                </a:lnTo>
                <a:lnTo>
                  <a:pt x="1153161" y="616204"/>
                </a:lnTo>
                <a:lnTo>
                  <a:pt x="1037464" y="616204"/>
                </a:lnTo>
                <a:lnTo>
                  <a:pt x="978917" y="463931"/>
                </a:lnTo>
                <a:lnTo>
                  <a:pt x="754000" y="463931"/>
                </a:lnTo>
                <a:lnTo>
                  <a:pt x="695453" y="616204"/>
                </a:lnTo>
                <a:lnTo>
                  <a:pt x="578994" y="616204"/>
                </a:lnTo>
                <a:close/>
                <a:moveTo>
                  <a:pt x="7621" y="18796"/>
                </a:moveTo>
                <a:lnTo>
                  <a:pt x="165609" y="18796"/>
                </a:lnTo>
                <a:cubicBezTo>
                  <a:pt x="179579" y="18796"/>
                  <a:pt x="193803" y="19177"/>
                  <a:pt x="208281" y="20066"/>
                </a:cubicBezTo>
                <a:cubicBezTo>
                  <a:pt x="222759" y="21082"/>
                  <a:pt x="236729" y="22352"/>
                  <a:pt x="250444" y="24130"/>
                </a:cubicBezTo>
                <a:cubicBezTo>
                  <a:pt x="264161" y="25908"/>
                  <a:pt x="277369" y="28067"/>
                  <a:pt x="290196" y="30607"/>
                </a:cubicBezTo>
                <a:cubicBezTo>
                  <a:pt x="303022" y="33147"/>
                  <a:pt x="314834" y="36195"/>
                  <a:pt x="325502" y="39751"/>
                </a:cubicBezTo>
                <a:cubicBezTo>
                  <a:pt x="357379" y="49911"/>
                  <a:pt x="385446" y="63627"/>
                  <a:pt x="409830" y="80899"/>
                </a:cubicBezTo>
                <a:cubicBezTo>
                  <a:pt x="434341" y="98171"/>
                  <a:pt x="454788" y="118491"/>
                  <a:pt x="471298" y="141986"/>
                </a:cubicBezTo>
                <a:cubicBezTo>
                  <a:pt x="487808" y="165481"/>
                  <a:pt x="500254" y="191770"/>
                  <a:pt x="508763" y="220853"/>
                </a:cubicBezTo>
                <a:cubicBezTo>
                  <a:pt x="517272" y="249809"/>
                  <a:pt x="521463" y="281305"/>
                  <a:pt x="521463" y="315214"/>
                </a:cubicBezTo>
                <a:cubicBezTo>
                  <a:pt x="521463" y="347345"/>
                  <a:pt x="517907" y="377571"/>
                  <a:pt x="510795" y="405638"/>
                </a:cubicBezTo>
                <a:cubicBezTo>
                  <a:pt x="503683" y="433832"/>
                  <a:pt x="492761" y="459486"/>
                  <a:pt x="478156" y="482727"/>
                </a:cubicBezTo>
                <a:cubicBezTo>
                  <a:pt x="463551" y="505841"/>
                  <a:pt x="445263" y="526415"/>
                  <a:pt x="423038" y="544068"/>
                </a:cubicBezTo>
                <a:cubicBezTo>
                  <a:pt x="400813" y="561848"/>
                  <a:pt x="374651" y="576326"/>
                  <a:pt x="344297" y="587629"/>
                </a:cubicBezTo>
                <a:cubicBezTo>
                  <a:pt x="318897" y="597154"/>
                  <a:pt x="290196" y="604266"/>
                  <a:pt x="258065" y="609092"/>
                </a:cubicBezTo>
                <a:cubicBezTo>
                  <a:pt x="225934" y="613791"/>
                  <a:pt x="189738" y="616204"/>
                  <a:pt x="149607" y="616204"/>
                </a:cubicBezTo>
                <a:lnTo>
                  <a:pt x="7621" y="616204"/>
                </a:lnTo>
                <a:close/>
                <a:moveTo>
                  <a:pt x="8384287" y="7620"/>
                </a:moveTo>
                <a:cubicBezTo>
                  <a:pt x="8411973" y="7620"/>
                  <a:pt x="8436865" y="10541"/>
                  <a:pt x="8458836" y="16510"/>
                </a:cubicBezTo>
                <a:cubicBezTo>
                  <a:pt x="8480934" y="22479"/>
                  <a:pt x="8499603" y="31369"/>
                  <a:pt x="8514843" y="43180"/>
                </a:cubicBezTo>
                <a:cubicBezTo>
                  <a:pt x="8530210" y="54864"/>
                  <a:pt x="8542021" y="69469"/>
                  <a:pt x="8550403" y="86868"/>
                </a:cubicBezTo>
                <a:cubicBezTo>
                  <a:pt x="8558785" y="104267"/>
                  <a:pt x="8562849" y="124460"/>
                  <a:pt x="8562849" y="147320"/>
                </a:cubicBezTo>
                <a:cubicBezTo>
                  <a:pt x="8562849" y="167640"/>
                  <a:pt x="8559801" y="185801"/>
                  <a:pt x="8553578" y="202057"/>
                </a:cubicBezTo>
                <a:cubicBezTo>
                  <a:pt x="8547228" y="218313"/>
                  <a:pt x="8538846" y="232918"/>
                  <a:pt x="8528051" y="245999"/>
                </a:cubicBezTo>
                <a:cubicBezTo>
                  <a:pt x="8517383" y="259207"/>
                  <a:pt x="8505064" y="271018"/>
                  <a:pt x="8490967" y="281813"/>
                </a:cubicBezTo>
                <a:cubicBezTo>
                  <a:pt x="8476997" y="292481"/>
                  <a:pt x="8462392" y="302641"/>
                  <a:pt x="8447279" y="312166"/>
                </a:cubicBezTo>
                <a:cubicBezTo>
                  <a:pt x="8461884" y="327025"/>
                  <a:pt x="8478521" y="344170"/>
                  <a:pt x="8497317" y="363474"/>
                </a:cubicBezTo>
                <a:cubicBezTo>
                  <a:pt x="8515986" y="382778"/>
                  <a:pt x="8535798" y="403225"/>
                  <a:pt x="8556626" y="424688"/>
                </a:cubicBezTo>
                <a:cubicBezTo>
                  <a:pt x="8566405" y="407416"/>
                  <a:pt x="8574533" y="388239"/>
                  <a:pt x="8581010" y="367030"/>
                </a:cubicBezTo>
                <a:cubicBezTo>
                  <a:pt x="8587360" y="345948"/>
                  <a:pt x="8591678" y="322707"/>
                  <a:pt x="8593710" y="297434"/>
                </a:cubicBezTo>
                <a:lnTo>
                  <a:pt x="8696834" y="297434"/>
                </a:lnTo>
                <a:cubicBezTo>
                  <a:pt x="8692643" y="338201"/>
                  <a:pt x="8684261" y="374904"/>
                  <a:pt x="8671561" y="407670"/>
                </a:cubicBezTo>
                <a:cubicBezTo>
                  <a:pt x="8658988" y="440436"/>
                  <a:pt x="8643113" y="469646"/>
                  <a:pt x="8624063" y="495173"/>
                </a:cubicBezTo>
                <a:cubicBezTo>
                  <a:pt x="8639303" y="510667"/>
                  <a:pt x="8653527" y="525399"/>
                  <a:pt x="8666989" y="539369"/>
                </a:cubicBezTo>
                <a:cubicBezTo>
                  <a:pt x="8680324" y="553339"/>
                  <a:pt x="8692262" y="565785"/>
                  <a:pt x="8702930" y="576707"/>
                </a:cubicBezTo>
                <a:cubicBezTo>
                  <a:pt x="8713471" y="587502"/>
                  <a:pt x="8722107" y="596519"/>
                  <a:pt x="8728711" y="603504"/>
                </a:cubicBezTo>
                <a:cubicBezTo>
                  <a:pt x="8735442" y="610489"/>
                  <a:pt x="8739506" y="614680"/>
                  <a:pt x="8741030" y="616204"/>
                </a:cubicBezTo>
                <a:lnTo>
                  <a:pt x="8590154" y="616204"/>
                </a:lnTo>
                <a:cubicBezTo>
                  <a:pt x="8585074" y="609600"/>
                  <a:pt x="8579359" y="602869"/>
                  <a:pt x="8573136" y="595884"/>
                </a:cubicBezTo>
                <a:cubicBezTo>
                  <a:pt x="8566913" y="588899"/>
                  <a:pt x="8558531" y="579755"/>
                  <a:pt x="8548117" y="568452"/>
                </a:cubicBezTo>
                <a:cubicBezTo>
                  <a:pt x="8519288" y="588391"/>
                  <a:pt x="8488300" y="603123"/>
                  <a:pt x="8455280" y="612775"/>
                </a:cubicBezTo>
                <a:cubicBezTo>
                  <a:pt x="8422260" y="622554"/>
                  <a:pt x="8388732" y="627380"/>
                  <a:pt x="8354823" y="627380"/>
                </a:cubicBezTo>
                <a:cubicBezTo>
                  <a:pt x="8327391" y="627380"/>
                  <a:pt x="8302499" y="623570"/>
                  <a:pt x="8279766" y="615950"/>
                </a:cubicBezTo>
                <a:cubicBezTo>
                  <a:pt x="8257160" y="608330"/>
                  <a:pt x="8237856" y="597662"/>
                  <a:pt x="8221727" y="583819"/>
                </a:cubicBezTo>
                <a:cubicBezTo>
                  <a:pt x="8205725" y="569976"/>
                  <a:pt x="8193152" y="553212"/>
                  <a:pt x="8184262" y="533400"/>
                </a:cubicBezTo>
                <a:cubicBezTo>
                  <a:pt x="8175372" y="513588"/>
                  <a:pt x="8170927" y="491617"/>
                  <a:pt x="8170927" y="467487"/>
                </a:cubicBezTo>
                <a:cubicBezTo>
                  <a:pt x="8170927" y="446913"/>
                  <a:pt x="8174102" y="428498"/>
                  <a:pt x="8180452" y="411861"/>
                </a:cubicBezTo>
                <a:cubicBezTo>
                  <a:pt x="8186929" y="395351"/>
                  <a:pt x="8195438" y="380492"/>
                  <a:pt x="8206106" y="367030"/>
                </a:cubicBezTo>
                <a:cubicBezTo>
                  <a:pt x="8216901" y="353695"/>
                  <a:pt x="8229220" y="341503"/>
                  <a:pt x="8243190" y="330708"/>
                </a:cubicBezTo>
                <a:cubicBezTo>
                  <a:pt x="8257160" y="319786"/>
                  <a:pt x="8271765" y="309753"/>
                  <a:pt x="8287005" y="300482"/>
                </a:cubicBezTo>
                <a:cubicBezTo>
                  <a:pt x="8275702" y="289560"/>
                  <a:pt x="8265161" y="278511"/>
                  <a:pt x="8255509" y="267462"/>
                </a:cubicBezTo>
                <a:cubicBezTo>
                  <a:pt x="8245857" y="256413"/>
                  <a:pt x="8237348" y="244983"/>
                  <a:pt x="8230236" y="233045"/>
                </a:cubicBezTo>
                <a:cubicBezTo>
                  <a:pt x="8223124" y="221234"/>
                  <a:pt x="8217536" y="208661"/>
                  <a:pt x="8213472" y="195326"/>
                </a:cubicBezTo>
                <a:cubicBezTo>
                  <a:pt x="8209535" y="182118"/>
                  <a:pt x="8207503" y="167767"/>
                  <a:pt x="8207503" y="152273"/>
                </a:cubicBezTo>
                <a:cubicBezTo>
                  <a:pt x="8207503" y="129667"/>
                  <a:pt x="8211567" y="109474"/>
                  <a:pt x="8219568" y="91567"/>
                </a:cubicBezTo>
                <a:cubicBezTo>
                  <a:pt x="8227569" y="73660"/>
                  <a:pt x="8239253" y="58547"/>
                  <a:pt x="8254366" y="45974"/>
                </a:cubicBezTo>
                <a:cubicBezTo>
                  <a:pt x="8269606" y="33528"/>
                  <a:pt x="8288148" y="24003"/>
                  <a:pt x="8309992" y="17399"/>
                </a:cubicBezTo>
                <a:cubicBezTo>
                  <a:pt x="8331836" y="10922"/>
                  <a:pt x="8356601" y="7620"/>
                  <a:pt x="8384287" y="7620"/>
                </a:cubicBezTo>
                <a:close/>
                <a:moveTo>
                  <a:pt x="7683628" y="7620"/>
                </a:moveTo>
                <a:cubicBezTo>
                  <a:pt x="7715505" y="7620"/>
                  <a:pt x="7747509" y="10795"/>
                  <a:pt x="7779640" y="17018"/>
                </a:cubicBezTo>
                <a:cubicBezTo>
                  <a:pt x="7811771" y="23241"/>
                  <a:pt x="7839457" y="31242"/>
                  <a:pt x="7862698" y="41148"/>
                </a:cubicBezTo>
                <a:lnTo>
                  <a:pt x="7862698" y="134874"/>
                </a:lnTo>
                <a:cubicBezTo>
                  <a:pt x="7831710" y="122682"/>
                  <a:pt x="7801992" y="113792"/>
                  <a:pt x="7773671" y="108331"/>
                </a:cubicBezTo>
                <a:cubicBezTo>
                  <a:pt x="7745223" y="102743"/>
                  <a:pt x="7718426" y="100076"/>
                  <a:pt x="7693534" y="100076"/>
                </a:cubicBezTo>
                <a:cubicBezTo>
                  <a:pt x="7657466" y="100076"/>
                  <a:pt x="7629653" y="106553"/>
                  <a:pt x="7610222" y="119634"/>
                </a:cubicBezTo>
                <a:cubicBezTo>
                  <a:pt x="7590664" y="132842"/>
                  <a:pt x="7581012" y="152400"/>
                  <a:pt x="7581012" y="178689"/>
                </a:cubicBezTo>
                <a:cubicBezTo>
                  <a:pt x="7581012" y="193802"/>
                  <a:pt x="7584187" y="206248"/>
                  <a:pt x="7590537" y="216154"/>
                </a:cubicBezTo>
                <a:cubicBezTo>
                  <a:pt x="7597014" y="225933"/>
                  <a:pt x="7605650" y="234061"/>
                  <a:pt x="7616699" y="240411"/>
                </a:cubicBezTo>
                <a:cubicBezTo>
                  <a:pt x="7627748" y="246888"/>
                  <a:pt x="7640321" y="251968"/>
                  <a:pt x="7654672" y="255905"/>
                </a:cubicBezTo>
                <a:cubicBezTo>
                  <a:pt x="7668896" y="259715"/>
                  <a:pt x="7684136" y="263271"/>
                  <a:pt x="7700138" y="266573"/>
                </a:cubicBezTo>
                <a:cubicBezTo>
                  <a:pt x="7725411" y="271907"/>
                  <a:pt x="7749668" y="278130"/>
                  <a:pt x="7772782" y="285115"/>
                </a:cubicBezTo>
                <a:cubicBezTo>
                  <a:pt x="7795769" y="292100"/>
                  <a:pt x="7816216" y="301879"/>
                  <a:pt x="7834123" y="314325"/>
                </a:cubicBezTo>
                <a:cubicBezTo>
                  <a:pt x="7852030" y="326898"/>
                  <a:pt x="7866127" y="343154"/>
                  <a:pt x="7876541" y="363220"/>
                </a:cubicBezTo>
                <a:cubicBezTo>
                  <a:pt x="7886955" y="383286"/>
                  <a:pt x="7892162" y="409067"/>
                  <a:pt x="7892162" y="440309"/>
                </a:cubicBezTo>
                <a:cubicBezTo>
                  <a:pt x="7892162" y="472440"/>
                  <a:pt x="7886193" y="500253"/>
                  <a:pt x="7874255" y="523748"/>
                </a:cubicBezTo>
                <a:cubicBezTo>
                  <a:pt x="7862444" y="547243"/>
                  <a:pt x="7845553" y="566674"/>
                  <a:pt x="7823582" y="582041"/>
                </a:cubicBezTo>
                <a:cubicBezTo>
                  <a:pt x="7801738" y="597408"/>
                  <a:pt x="7775195" y="608711"/>
                  <a:pt x="7743953" y="616204"/>
                </a:cubicBezTo>
                <a:cubicBezTo>
                  <a:pt x="7712711" y="623570"/>
                  <a:pt x="7678421" y="627380"/>
                  <a:pt x="7641210" y="627380"/>
                </a:cubicBezTo>
                <a:cubicBezTo>
                  <a:pt x="7608825" y="627380"/>
                  <a:pt x="7576821" y="624205"/>
                  <a:pt x="7545452" y="617728"/>
                </a:cubicBezTo>
                <a:cubicBezTo>
                  <a:pt x="7514083" y="611378"/>
                  <a:pt x="7487921" y="602361"/>
                  <a:pt x="7467093" y="590677"/>
                </a:cubicBezTo>
                <a:lnTo>
                  <a:pt x="7467093" y="498348"/>
                </a:lnTo>
                <a:cubicBezTo>
                  <a:pt x="7496557" y="511048"/>
                  <a:pt x="7525259" y="520446"/>
                  <a:pt x="7553326" y="526161"/>
                </a:cubicBezTo>
                <a:cubicBezTo>
                  <a:pt x="7581266" y="532003"/>
                  <a:pt x="7610095" y="534924"/>
                  <a:pt x="7639940" y="534924"/>
                </a:cubicBezTo>
                <a:cubicBezTo>
                  <a:pt x="7657212" y="534924"/>
                  <a:pt x="7674103" y="533527"/>
                  <a:pt x="7690740" y="530733"/>
                </a:cubicBezTo>
                <a:cubicBezTo>
                  <a:pt x="7707504" y="527812"/>
                  <a:pt x="7722363" y="522986"/>
                  <a:pt x="7735698" y="516128"/>
                </a:cubicBezTo>
                <a:cubicBezTo>
                  <a:pt x="7748906" y="509270"/>
                  <a:pt x="7759574" y="499999"/>
                  <a:pt x="7767575" y="488315"/>
                </a:cubicBezTo>
                <a:cubicBezTo>
                  <a:pt x="7775576" y="476504"/>
                  <a:pt x="7779640" y="462026"/>
                  <a:pt x="7779640" y="444754"/>
                </a:cubicBezTo>
                <a:cubicBezTo>
                  <a:pt x="7779640" y="429514"/>
                  <a:pt x="7775957" y="417322"/>
                  <a:pt x="7768464" y="407924"/>
                </a:cubicBezTo>
                <a:cubicBezTo>
                  <a:pt x="7761098" y="398526"/>
                  <a:pt x="7750938" y="390906"/>
                  <a:pt x="7738111" y="384937"/>
                </a:cubicBezTo>
                <a:cubicBezTo>
                  <a:pt x="7725284" y="378968"/>
                  <a:pt x="7710933" y="374142"/>
                  <a:pt x="7695058" y="370332"/>
                </a:cubicBezTo>
                <a:cubicBezTo>
                  <a:pt x="7679056" y="366649"/>
                  <a:pt x="7662419" y="362966"/>
                  <a:pt x="7644766" y="359410"/>
                </a:cubicBezTo>
                <a:cubicBezTo>
                  <a:pt x="7621525" y="354457"/>
                  <a:pt x="7599427" y="348361"/>
                  <a:pt x="7578218" y="341376"/>
                </a:cubicBezTo>
                <a:cubicBezTo>
                  <a:pt x="7557136" y="334391"/>
                  <a:pt x="7538594" y="324739"/>
                  <a:pt x="7522465" y="312293"/>
                </a:cubicBezTo>
                <a:cubicBezTo>
                  <a:pt x="7506336" y="299974"/>
                  <a:pt x="7493636" y="284353"/>
                  <a:pt x="7484111" y="265303"/>
                </a:cubicBezTo>
                <a:cubicBezTo>
                  <a:pt x="7474586" y="246253"/>
                  <a:pt x="7469760" y="222377"/>
                  <a:pt x="7469760" y="193802"/>
                </a:cubicBezTo>
                <a:cubicBezTo>
                  <a:pt x="7469760" y="162306"/>
                  <a:pt x="7475348" y="134747"/>
                  <a:pt x="7486270" y="111379"/>
                </a:cubicBezTo>
                <a:cubicBezTo>
                  <a:pt x="7497319" y="88011"/>
                  <a:pt x="7512305" y="68707"/>
                  <a:pt x="7531228" y="53340"/>
                </a:cubicBezTo>
                <a:cubicBezTo>
                  <a:pt x="7550024" y="38100"/>
                  <a:pt x="7572249" y="26543"/>
                  <a:pt x="7597649" y="19050"/>
                </a:cubicBezTo>
                <a:cubicBezTo>
                  <a:pt x="7623176" y="11430"/>
                  <a:pt x="7651751" y="7620"/>
                  <a:pt x="7683628" y="7620"/>
                </a:cubicBezTo>
                <a:close/>
                <a:moveTo>
                  <a:pt x="4979798" y="7620"/>
                </a:moveTo>
                <a:cubicBezTo>
                  <a:pt x="5005071" y="7620"/>
                  <a:pt x="5029074" y="9398"/>
                  <a:pt x="5051680" y="12700"/>
                </a:cubicBezTo>
                <a:cubicBezTo>
                  <a:pt x="5074286" y="16129"/>
                  <a:pt x="5094733" y="21082"/>
                  <a:pt x="5112893" y="27305"/>
                </a:cubicBezTo>
                <a:lnTo>
                  <a:pt x="5112893" y="120142"/>
                </a:lnTo>
                <a:cubicBezTo>
                  <a:pt x="5089018" y="112649"/>
                  <a:pt x="5066919" y="107442"/>
                  <a:pt x="5046346" y="104521"/>
                </a:cubicBezTo>
                <a:cubicBezTo>
                  <a:pt x="5025772" y="101473"/>
                  <a:pt x="5005705" y="100076"/>
                  <a:pt x="4986021" y="100076"/>
                </a:cubicBezTo>
                <a:cubicBezTo>
                  <a:pt x="4956303" y="100076"/>
                  <a:pt x="4928871" y="104902"/>
                  <a:pt x="4903725" y="114808"/>
                </a:cubicBezTo>
                <a:cubicBezTo>
                  <a:pt x="4878579" y="124587"/>
                  <a:pt x="4856989" y="138938"/>
                  <a:pt x="4838955" y="157607"/>
                </a:cubicBezTo>
                <a:cubicBezTo>
                  <a:pt x="4820921" y="176403"/>
                  <a:pt x="4806824" y="199517"/>
                  <a:pt x="4796791" y="227076"/>
                </a:cubicBezTo>
                <a:cubicBezTo>
                  <a:pt x="4786630" y="254635"/>
                  <a:pt x="4781551" y="286131"/>
                  <a:pt x="4781551" y="321564"/>
                </a:cubicBezTo>
                <a:cubicBezTo>
                  <a:pt x="4781551" y="356616"/>
                  <a:pt x="4786250" y="387477"/>
                  <a:pt x="4795393" y="414147"/>
                </a:cubicBezTo>
                <a:cubicBezTo>
                  <a:pt x="4804665" y="440817"/>
                  <a:pt x="4817873" y="463042"/>
                  <a:pt x="4835144" y="480949"/>
                </a:cubicBezTo>
                <a:cubicBezTo>
                  <a:pt x="4852417" y="498729"/>
                  <a:pt x="4873499" y="512191"/>
                  <a:pt x="4898391" y="521335"/>
                </a:cubicBezTo>
                <a:cubicBezTo>
                  <a:pt x="4923155" y="530352"/>
                  <a:pt x="4951350" y="534924"/>
                  <a:pt x="4982973" y="534924"/>
                </a:cubicBezTo>
                <a:cubicBezTo>
                  <a:pt x="5005579" y="534924"/>
                  <a:pt x="5028693" y="533146"/>
                  <a:pt x="5052188" y="529590"/>
                </a:cubicBezTo>
                <a:cubicBezTo>
                  <a:pt x="5075683" y="526034"/>
                  <a:pt x="5097654" y="520827"/>
                  <a:pt x="5118228" y="513969"/>
                </a:cubicBezTo>
                <a:lnTo>
                  <a:pt x="5118228" y="608203"/>
                </a:lnTo>
                <a:cubicBezTo>
                  <a:pt x="5097400" y="614045"/>
                  <a:pt x="5074921" y="618744"/>
                  <a:pt x="5050791" y="622173"/>
                </a:cubicBezTo>
                <a:cubicBezTo>
                  <a:pt x="5026661" y="625602"/>
                  <a:pt x="5001642" y="627380"/>
                  <a:pt x="4975861" y="627380"/>
                </a:cubicBezTo>
                <a:cubicBezTo>
                  <a:pt x="4925188" y="627380"/>
                  <a:pt x="4880738" y="620141"/>
                  <a:pt x="4842256" y="605663"/>
                </a:cubicBezTo>
                <a:cubicBezTo>
                  <a:pt x="4803903" y="591312"/>
                  <a:pt x="4771899" y="570865"/>
                  <a:pt x="4746118" y="544576"/>
                </a:cubicBezTo>
                <a:cubicBezTo>
                  <a:pt x="4720337" y="518160"/>
                  <a:pt x="4701033" y="486664"/>
                  <a:pt x="4688079" y="449834"/>
                </a:cubicBezTo>
                <a:cubicBezTo>
                  <a:pt x="4675125" y="413131"/>
                  <a:pt x="4668648" y="372491"/>
                  <a:pt x="4668648" y="328168"/>
                </a:cubicBezTo>
                <a:cubicBezTo>
                  <a:pt x="4668648" y="282702"/>
                  <a:pt x="4675506" y="240411"/>
                  <a:pt x="4689349" y="201422"/>
                </a:cubicBezTo>
                <a:cubicBezTo>
                  <a:pt x="4703192" y="162433"/>
                  <a:pt x="4723131" y="128651"/>
                  <a:pt x="4749166" y="100076"/>
                </a:cubicBezTo>
                <a:cubicBezTo>
                  <a:pt x="4775201" y="71501"/>
                  <a:pt x="4807840" y="49022"/>
                  <a:pt x="4846955" y="32639"/>
                </a:cubicBezTo>
                <a:cubicBezTo>
                  <a:pt x="4886199" y="16256"/>
                  <a:pt x="4930394" y="7874"/>
                  <a:pt x="4979798" y="7620"/>
                </a:cubicBezTo>
                <a:close/>
                <a:moveTo>
                  <a:pt x="2630044" y="7620"/>
                </a:moveTo>
                <a:cubicBezTo>
                  <a:pt x="2661921" y="7620"/>
                  <a:pt x="2693925" y="10795"/>
                  <a:pt x="2726056" y="17018"/>
                </a:cubicBezTo>
                <a:cubicBezTo>
                  <a:pt x="2758187" y="23241"/>
                  <a:pt x="2785873" y="31242"/>
                  <a:pt x="2809114" y="41148"/>
                </a:cubicBezTo>
                <a:lnTo>
                  <a:pt x="2809114" y="134874"/>
                </a:lnTo>
                <a:cubicBezTo>
                  <a:pt x="2778126" y="122682"/>
                  <a:pt x="2748408" y="113792"/>
                  <a:pt x="2720087" y="108331"/>
                </a:cubicBezTo>
                <a:cubicBezTo>
                  <a:pt x="2691639" y="102743"/>
                  <a:pt x="2664842" y="100076"/>
                  <a:pt x="2639950" y="100076"/>
                </a:cubicBezTo>
                <a:cubicBezTo>
                  <a:pt x="2603882" y="100076"/>
                  <a:pt x="2576069" y="106553"/>
                  <a:pt x="2556638" y="119634"/>
                </a:cubicBezTo>
                <a:cubicBezTo>
                  <a:pt x="2537080" y="132842"/>
                  <a:pt x="2527428" y="152400"/>
                  <a:pt x="2527428" y="178689"/>
                </a:cubicBezTo>
                <a:cubicBezTo>
                  <a:pt x="2527428" y="193802"/>
                  <a:pt x="2530603" y="206248"/>
                  <a:pt x="2536953" y="216154"/>
                </a:cubicBezTo>
                <a:cubicBezTo>
                  <a:pt x="2543430" y="225933"/>
                  <a:pt x="2552066" y="234061"/>
                  <a:pt x="2563115" y="240411"/>
                </a:cubicBezTo>
                <a:cubicBezTo>
                  <a:pt x="2574164" y="246888"/>
                  <a:pt x="2586737" y="251968"/>
                  <a:pt x="2601088" y="255905"/>
                </a:cubicBezTo>
                <a:cubicBezTo>
                  <a:pt x="2615312" y="259715"/>
                  <a:pt x="2630552" y="263271"/>
                  <a:pt x="2646554" y="266573"/>
                </a:cubicBezTo>
                <a:cubicBezTo>
                  <a:pt x="2671827" y="271907"/>
                  <a:pt x="2696084" y="278130"/>
                  <a:pt x="2719198" y="285115"/>
                </a:cubicBezTo>
                <a:cubicBezTo>
                  <a:pt x="2742185" y="292100"/>
                  <a:pt x="2762632" y="301879"/>
                  <a:pt x="2780539" y="314325"/>
                </a:cubicBezTo>
                <a:cubicBezTo>
                  <a:pt x="2798446" y="326898"/>
                  <a:pt x="2812543" y="343154"/>
                  <a:pt x="2822957" y="363220"/>
                </a:cubicBezTo>
                <a:cubicBezTo>
                  <a:pt x="2833371" y="383286"/>
                  <a:pt x="2838578" y="409067"/>
                  <a:pt x="2838578" y="440309"/>
                </a:cubicBezTo>
                <a:cubicBezTo>
                  <a:pt x="2838578" y="472440"/>
                  <a:pt x="2832609" y="500253"/>
                  <a:pt x="2820671" y="523748"/>
                </a:cubicBezTo>
                <a:cubicBezTo>
                  <a:pt x="2808860" y="547243"/>
                  <a:pt x="2791969" y="566674"/>
                  <a:pt x="2769998" y="582041"/>
                </a:cubicBezTo>
                <a:cubicBezTo>
                  <a:pt x="2748154" y="597408"/>
                  <a:pt x="2721611" y="608711"/>
                  <a:pt x="2690369" y="616204"/>
                </a:cubicBezTo>
                <a:cubicBezTo>
                  <a:pt x="2659127" y="623570"/>
                  <a:pt x="2624837" y="627380"/>
                  <a:pt x="2587626" y="627380"/>
                </a:cubicBezTo>
                <a:cubicBezTo>
                  <a:pt x="2555241" y="627380"/>
                  <a:pt x="2523237" y="624205"/>
                  <a:pt x="2491868" y="617728"/>
                </a:cubicBezTo>
                <a:cubicBezTo>
                  <a:pt x="2460499" y="611378"/>
                  <a:pt x="2434337" y="602361"/>
                  <a:pt x="2413508" y="590677"/>
                </a:cubicBezTo>
                <a:lnTo>
                  <a:pt x="2413508" y="498348"/>
                </a:lnTo>
                <a:cubicBezTo>
                  <a:pt x="2442973" y="511048"/>
                  <a:pt x="2471675" y="520446"/>
                  <a:pt x="2499742" y="526161"/>
                </a:cubicBezTo>
                <a:cubicBezTo>
                  <a:pt x="2527682" y="532003"/>
                  <a:pt x="2556511" y="534924"/>
                  <a:pt x="2586356" y="534924"/>
                </a:cubicBezTo>
                <a:cubicBezTo>
                  <a:pt x="2603628" y="534924"/>
                  <a:pt x="2620519" y="533527"/>
                  <a:pt x="2637156" y="530733"/>
                </a:cubicBezTo>
                <a:cubicBezTo>
                  <a:pt x="2653920" y="527812"/>
                  <a:pt x="2668779" y="522986"/>
                  <a:pt x="2682114" y="516128"/>
                </a:cubicBezTo>
                <a:cubicBezTo>
                  <a:pt x="2695322" y="509270"/>
                  <a:pt x="2705990" y="499999"/>
                  <a:pt x="2713991" y="488315"/>
                </a:cubicBezTo>
                <a:cubicBezTo>
                  <a:pt x="2721992" y="476504"/>
                  <a:pt x="2726056" y="462026"/>
                  <a:pt x="2726056" y="444754"/>
                </a:cubicBezTo>
                <a:cubicBezTo>
                  <a:pt x="2726056" y="429514"/>
                  <a:pt x="2722373" y="417322"/>
                  <a:pt x="2714880" y="407924"/>
                </a:cubicBezTo>
                <a:cubicBezTo>
                  <a:pt x="2707514" y="398526"/>
                  <a:pt x="2697354" y="390906"/>
                  <a:pt x="2684527" y="384937"/>
                </a:cubicBezTo>
                <a:cubicBezTo>
                  <a:pt x="2671700" y="378968"/>
                  <a:pt x="2657349" y="374142"/>
                  <a:pt x="2641474" y="370332"/>
                </a:cubicBezTo>
                <a:cubicBezTo>
                  <a:pt x="2625472" y="366649"/>
                  <a:pt x="2608835" y="362966"/>
                  <a:pt x="2591182" y="359410"/>
                </a:cubicBezTo>
                <a:cubicBezTo>
                  <a:pt x="2567941" y="354457"/>
                  <a:pt x="2545843" y="348361"/>
                  <a:pt x="2524634" y="341376"/>
                </a:cubicBezTo>
                <a:cubicBezTo>
                  <a:pt x="2503552" y="334391"/>
                  <a:pt x="2485010" y="324739"/>
                  <a:pt x="2468881" y="312293"/>
                </a:cubicBezTo>
                <a:cubicBezTo>
                  <a:pt x="2452752" y="299974"/>
                  <a:pt x="2440052" y="284353"/>
                  <a:pt x="2430527" y="265303"/>
                </a:cubicBezTo>
                <a:cubicBezTo>
                  <a:pt x="2421002" y="246253"/>
                  <a:pt x="2416176" y="222377"/>
                  <a:pt x="2416176" y="193802"/>
                </a:cubicBezTo>
                <a:cubicBezTo>
                  <a:pt x="2416176" y="162306"/>
                  <a:pt x="2421764" y="134747"/>
                  <a:pt x="2432686" y="111379"/>
                </a:cubicBezTo>
                <a:cubicBezTo>
                  <a:pt x="2443735" y="88011"/>
                  <a:pt x="2458721" y="68707"/>
                  <a:pt x="2477644" y="53340"/>
                </a:cubicBezTo>
                <a:cubicBezTo>
                  <a:pt x="2496440" y="38100"/>
                  <a:pt x="2518665" y="26543"/>
                  <a:pt x="2544065" y="19050"/>
                </a:cubicBezTo>
                <a:cubicBezTo>
                  <a:pt x="2569592" y="11430"/>
                  <a:pt x="2598167" y="7620"/>
                  <a:pt x="2630044" y="7620"/>
                </a:cubicBezTo>
                <a:close/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4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224" y="2938271"/>
            <a:ext cx="5570220" cy="637032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3299840" y="2921000"/>
            <a:ext cx="5551424" cy="619759"/>
          </a:xfrm>
          <a:custGeom>
            <a:avLst/>
            <a:gdLst/>
            <a:ahLst/>
            <a:cxnLst/>
            <a:rect l="l" t="t" r="r" b="b"/>
            <a:pathLst>
              <a:path w="5551424" h="619759">
                <a:moveTo>
                  <a:pt x="286640" y="154940"/>
                </a:moveTo>
                <a:cubicBezTo>
                  <a:pt x="265685" y="217424"/>
                  <a:pt x="247143" y="269621"/>
                  <a:pt x="230760" y="311658"/>
                </a:cubicBezTo>
                <a:lnTo>
                  <a:pt x="210313" y="364744"/>
                </a:lnTo>
                <a:lnTo>
                  <a:pt x="364744" y="364744"/>
                </a:lnTo>
                <a:lnTo>
                  <a:pt x="344298" y="311658"/>
                </a:lnTo>
                <a:cubicBezTo>
                  <a:pt x="328042" y="269240"/>
                  <a:pt x="309500" y="217043"/>
                  <a:pt x="288418" y="154940"/>
                </a:cubicBezTo>
                <a:close/>
                <a:moveTo>
                  <a:pt x="2511299" y="102743"/>
                </a:moveTo>
                <a:lnTo>
                  <a:pt x="2511299" y="285750"/>
                </a:lnTo>
                <a:lnTo>
                  <a:pt x="2565274" y="285750"/>
                </a:lnTo>
                <a:cubicBezTo>
                  <a:pt x="2590293" y="285750"/>
                  <a:pt x="2611502" y="284607"/>
                  <a:pt x="2628901" y="282448"/>
                </a:cubicBezTo>
                <a:cubicBezTo>
                  <a:pt x="2646427" y="280162"/>
                  <a:pt x="2661032" y="276859"/>
                  <a:pt x="2672970" y="272415"/>
                </a:cubicBezTo>
                <a:cubicBezTo>
                  <a:pt x="2694941" y="264033"/>
                  <a:pt x="2710181" y="252603"/>
                  <a:pt x="2718690" y="238252"/>
                </a:cubicBezTo>
                <a:cubicBezTo>
                  <a:pt x="2727199" y="223774"/>
                  <a:pt x="2731390" y="207137"/>
                  <a:pt x="2731390" y="188468"/>
                </a:cubicBezTo>
                <a:cubicBezTo>
                  <a:pt x="2731390" y="172339"/>
                  <a:pt x="2728088" y="158115"/>
                  <a:pt x="2721357" y="145796"/>
                </a:cubicBezTo>
                <a:cubicBezTo>
                  <a:pt x="2714626" y="133477"/>
                  <a:pt x="2703323" y="123698"/>
                  <a:pt x="2687194" y="116586"/>
                </a:cubicBezTo>
                <a:cubicBezTo>
                  <a:pt x="2676780" y="111759"/>
                  <a:pt x="2663699" y="108331"/>
                  <a:pt x="2647951" y="106045"/>
                </a:cubicBezTo>
                <a:cubicBezTo>
                  <a:pt x="2632203" y="103759"/>
                  <a:pt x="2612645" y="102743"/>
                  <a:pt x="2589404" y="102743"/>
                </a:cubicBezTo>
                <a:close/>
                <a:moveTo>
                  <a:pt x="1994155" y="92456"/>
                </a:moveTo>
                <a:cubicBezTo>
                  <a:pt x="1968247" y="92456"/>
                  <a:pt x="1944498" y="96901"/>
                  <a:pt x="1922654" y="105790"/>
                </a:cubicBezTo>
                <a:cubicBezTo>
                  <a:pt x="1900937" y="114808"/>
                  <a:pt x="1882268" y="128270"/>
                  <a:pt x="1866520" y="146431"/>
                </a:cubicBezTo>
                <a:cubicBezTo>
                  <a:pt x="1850645" y="164592"/>
                  <a:pt x="1838326" y="187325"/>
                  <a:pt x="1829436" y="214503"/>
                </a:cubicBezTo>
                <a:cubicBezTo>
                  <a:pt x="1820419" y="241808"/>
                  <a:pt x="1815974" y="273558"/>
                  <a:pt x="1815974" y="309880"/>
                </a:cubicBezTo>
                <a:cubicBezTo>
                  <a:pt x="1815974" y="346202"/>
                  <a:pt x="1820419" y="377952"/>
                  <a:pt x="1829436" y="405130"/>
                </a:cubicBezTo>
                <a:cubicBezTo>
                  <a:pt x="1838326" y="432434"/>
                  <a:pt x="1850645" y="455040"/>
                  <a:pt x="1866520" y="473075"/>
                </a:cubicBezTo>
                <a:cubicBezTo>
                  <a:pt x="1882268" y="491109"/>
                  <a:pt x="1900937" y="504571"/>
                  <a:pt x="1922654" y="513715"/>
                </a:cubicBezTo>
                <a:cubicBezTo>
                  <a:pt x="1944498" y="522732"/>
                  <a:pt x="1968247" y="527303"/>
                  <a:pt x="1994155" y="527303"/>
                </a:cubicBezTo>
                <a:cubicBezTo>
                  <a:pt x="2020063" y="527303"/>
                  <a:pt x="2043812" y="522732"/>
                  <a:pt x="2065529" y="513715"/>
                </a:cubicBezTo>
                <a:cubicBezTo>
                  <a:pt x="2087373" y="504571"/>
                  <a:pt x="2106042" y="491109"/>
                  <a:pt x="2121790" y="473075"/>
                </a:cubicBezTo>
                <a:cubicBezTo>
                  <a:pt x="2137665" y="455040"/>
                  <a:pt x="2149984" y="432434"/>
                  <a:pt x="2158874" y="405130"/>
                </a:cubicBezTo>
                <a:cubicBezTo>
                  <a:pt x="2167891" y="377952"/>
                  <a:pt x="2172336" y="346202"/>
                  <a:pt x="2172336" y="309880"/>
                </a:cubicBezTo>
                <a:cubicBezTo>
                  <a:pt x="2172336" y="273558"/>
                  <a:pt x="2167891" y="241808"/>
                  <a:pt x="2158874" y="214503"/>
                </a:cubicBezTo>
                <a:cubicBezTo>
                  <a:pt x="2149984" y="187325"/>
                  <a:pt x="2137665" y="164592"/>
                  <a:pt x="2121790" y="146431"/>
                </a:cubicBezTo>
                <a:cubicBezTo>
                  <a:pt x="2106042" y="128270"/>
                  <a:pt x="2087373" y="114808"/>
                  <a:pt x="2065529" y="105790"/>
                </a:cubicBezTo>
                <a:cubicBezTo>
                  <a:pt x="2043812" y="96901"/>
                  <a:pt x="2020063" y="92456"/>
                  <a:pt x="1994155" y="92456"/>
                </a:cubicBezTo>
                <a:close/>
                <a:moveTo>
                  <a:pt x="4389248" y="11176"/>
                </a:moveTo>
                <a:lnTo>
                  <a:pt x="4541902" y="11176"/>
                </a:lnTo>
                <a:lnTo>
                  <a:pt x="4645026" y="295528"/>
                </a:lnTo>
                <a:cubicBezTo>
                  <a:pt x="4662298" y="342900"/>
                  <a:pt x="4678553" y="393827"/>
                  <a:pt x="4693666" y="448309"/>
                </a:cubicBezTo>
                <a:lnTo>
                  <a:pt x="4696334" y="448309"/>
                </a:lnTo>
                <a:cubicBezTo>
                  <a:pt x="4709541" y="401193"/>
                  <a:pt x="4725671" y="350774"/>
                  <a:pt x="4745102" y="296926"/>
                </a:cubicBezTo>
                <a:lnTo>
                  <a:pt x="4848226" y="11176"/>
                </a:lnTo>
                <a:lnTo>
                  <a:pt x="5001769" y="11176"/>
                </a:lnTo>
                <a:lnTo>
                  <a:pt x="5001769" y="608584"/>
                </a:lnTo>
                <a:lnTo>
                  <a:pt x="4892422" y="608584"/>
                </a:lnTo>
                <a:lnTo>
                  <a:pt x="4892422" y="305815"/>
                </a:lnTo>
                <a:cubicBezTo>
                  <a:pt x="4892422" y="261493"/>
                  <a:pt x="4894200" y="210058"/>
                  <a:pt x="4897756" y="151384"/>
                </a:cubicBezTo>
                <a:lnTo>
                  <a:pt x="4893691" y="151384"/>
                </a:lnTo>
                <a:cubicBezTo>
                  <a:pt x="4888739" y="168275"/>
                  <a:pt x="4882770" y="187325"/>
                  <a:pt x="4875912" y="208534"/>
                </a:cubicBezTo>
                <a:cubicBezTo>
                  <a:pt x="4869053" y="229615"/>
                  <a:pt x="4861941" y="250444"/>
                  <a:pt x="4854449" y="271018"/>
                </a:cubicBezTo>
                <a:lnTo>
                  <a:pt x="4730751" y="608584"/>
                </a:lnTo>
                <a:lnTo>
                  <a:pt x="4660266" y="608584"/>
                </a:lnTo>
                <a:lnTo>
                  <a:pt x="4536567" y="271018"/>
                </a:lnTo>
                <a:cubicBezTo>
                  <a:pt x="4529075" y="250444"/>
                  <a:pt x="4521963" y="229615"/>
                  <a:pt x="4515104" y="208534"/>
                </a:cubicBezTo>
                <a:cubicBezTo>
                  <a:pt x="4508247" y="187325"/>
                  <a:pt x="4502278" y="168275"/>
                  <a:pt x="4497325" y="151384"/>
                </a:cubicBezTo>
                <a:lnTo>
                  <a:pt x="4493261" y="151384"/>
                </a:lnTo>
                <a:cubicBezTo>
                  <a:pt x="4496816" y="206375"/>
                  <a:pt x="4498595" y="257809"/>
                  <a:pt x="4498595" y="305434"/>
                </a:cubicBezTo>
                <a:lnTo>
                  <a:pt x="4498595" y="608584"/>
                </a:lnTo>
                <a:lnTo>
                  <a:pt x="4389248" y="608584"/>
                </a:lnTo>
                <a:close/>
                <a:moveTo>
                  <a:pt x="3750691" y="11176"/>
                </a:moveTo>
                <a:lnTo>
                  <a:pt x="3860039" y="11176"/>
                </a:lnTo>
                <a:lnTo>
                  <a:pt x="3860039" y="257175"/>
                </a:lnTo>
                <a:lnTo>
                  <a:pt x="4136899" y="257175"/>
                </a:lnTo>
                <a:lnTo>
                  <a:pt x="4136899" y="11176"/>
                </a:lnTo>
                <a:lnTo>
                  <a:pt x="4246246" y="11176"/>
                </a:lnTo>
                <a:lnTo>
                  <a:pt x="4246246" y="608584"/>
                </a:lnTo>
                <a:lnTo>
                  <a:pt x="4136899" y="608584"/>
                </a:lnTo>
                <a:lnTo>
                  <a:pt x="4136899" y="348742"/>
                </a:lnTo>
                <a:lnTo>
                  <a:pt x="3860039" y="348742"/>
                </a:lnTo>
                <a:lnTo>
                  <a:pt x="3860039" y="608584"/>
                </a:lnTo>
                <a:lnTo>
                  <a:pt x="3750691" y="608584"/>
                </a:lnTo>
                <a:close/>
                <a:moveTo>
                  <a:pt x="3171445" y="11176"/>
                </a:moveTo>
                <a:lnTo>
                  <a:pt x="3666110" y="11176"/>
                </a:lnTo>
                <a:lnTo>
                  <a:pt x="3666110" y="102743"/>
                </a:lnTo>
                <a:lnTo>
                  <a:pt x="3473704" y="102743"/>
                </a:lnTo>
                <a:lnTo>
                  <a:pt x="3473704" y="608584"/>
                </a:lnTo>
                <a:lnTo>
                  <a:pt x="3364231" y="608584"/>
                </a:lnTo>
                <a:lnTo>
                  <a:pt x="3364231" y="102743"/>
                </a:lnTo>
                <a:lnTo>
                  <a:pt x="3171445" y="102743"/>
                </a:lnTo>
                <a:close/>
                <a:moveTo>
                  <a:pt x="2976500" y="11176"/>
                </a:moveTo>
                <a:lnTo>
                  <a:pt x="3085847" y="11176"/>
                </a:lnTo>
                <a:lnTo>
                  <a:pt x="3085847" y="608584"/>
                </a:lnTo>
                <a:lnTo>
                  <a:pt x="2976500" y="608584"/>
                </a:lnTo>
                <a:close/>
                <a:moveTo>
                  <a:pt x="2401952" y="11176"/>
                </a:moveTo>
                <a:lnTo>
                  <a:pt x="2583689" y="11176"/>
                </a:lnTo>
                <a:cubicBezTo>
                  <a:pt x="2613661" y="11176"/>
                  <a:pt x="2641728" y="12827"/>
                  <a:pt x="2667636" y="16256"/>
                </a:cubicBezTo>
                <a:cubicBezTo>
                  <a:pt x="2693417" y="19684"/>
                  <a:pt x="2715642" y="24892"/>
                  <a:pt x="2734057" y="31750"/>
                </a:cubicBezTo>
                <a:cubicBezTo>
                  <a:pt x="2769236" y="45084"/>
                  <a:pt x="2796287" y="65024"/>
                  <a:pt x="2815337" y="91313"/>
                </a:cubicBezTo>
                <a:cubicBezTo>
                  <a:pt x="2834387" y="117602"/>
                  <a:pt x="2843912" y="150749"/>
                  <a:pt x="2843912" y="190627"/>
                </a:cubicBezTo>
                <a:cubicBezTo>
                  <a:pt x="2843912" y="232283"/>
                  <a:pt x="2832355" y="267715"/>
                  <a:pt x="2809368" y="296671"/>
                </a:cubicBezTo>
                <a:cubicBezTo>
                  <a:pt x="2786254" y="325755"/>
                  <a:pt x="2750567" y="347218"/>
                  <a:pt x="2702434" y="361188"/>
                </a:cubicBezTo>
                <a:lnTo>
                  <a:pt x="2702434" y="362965"/>
                </a:lnTo>
                <a:lnTo>
                  <a:pt x="2880107" y="608584"/>
                </a:lnTo>
                <a:lnTo>
                  <a:pt x="2748789" y="608584"/>
                </a:lnTo>
                <a:lnTo>
                  <a:pt x="2586356" y="377317"/>
                </a:lnTo>
                <a:lnTo>
                  <a:pt x="2511299" y="377317"/>
                </a:lnTo>
                <a:lnTo>
                  <a:pt x="2511299" y="608584"/>
                </a:lnTo>
                <a:lnTo>
                  <a:pt x="2401952" y="608584"/>
                </a:lnTo>
                <a:close/>
                <a:moveTo>
                  <a:pt x="658496" y="11176"/>
                </a:moveTo>
                <a:lnTo>
                  <a:pt x="767843" y="11176"/>
                </a:lnTo>
                <a:lnTo>
                  <a:pt x="767843" y="517017"/>
                </a:lnTo>
                <a:lnTo>
                  <a:pt x="1047370" y="517017"/>
                </a:lnTo>
                <a:lnTo>
                  <a:pt x="1047370" y="608584"/>
                </a:lnTo>
                <a:lnTo>
                  <a:pt x="658496" y="608584"/>
                </a:lnTo>
                <a:close/>
                <a:moveTo>
                  <a:pt x="237110" y="11176"/>
                </a:moveTo>
                <a:lnTo>
                  <a:pt x="337059" y="11176"/>
                </a:lnTo>
                <a:lnTo>
                  <a:pt x="574168" y="608584"/>
                </a:lnTo>
                <a:lnTo>
                  <a:pt x="458471" y="608584"/>
                </a:lnTo>
                <a:lnTo>
                  <a:pt x="399924" y="456311"/>
                </a:lnTo>
                <a:lnTo>
                  <a:pt x="175006" y="456311"/>
                </a:lnTo>
                <a:lnTo>
                  <a:pt x="116460" y="608584"/>
                </a:lnTo>
                <a:lnTo>
                  <a:pt x="0" y="608584"/>
                </a:lnTo>
                <a:close/>
                <a:moveTo>
                  <a:pt x="5342891" y="0"/>
                </a:moveTo>
                <a:cubicBezTo>
                  <a:pt x="5374768" y="0"/>
                  <a:pt x="5406772" y="3175"/>
                  <a:pt x="5438903" y="9398"/>
                </a:cubicBezTo>
                <a:cubicBezTo>
                  <a:pt x="5471034" y="15621"/>
                  <a:pt x="5498720" y="23621"/>
                  <a:pt x="5521961" y="33528"/>
                </a:cubicBezTo>
                <a:lnTo>
                  <a:pt x="5521961" y="127253"/>
                </a:lnTo>
                <a:cubicBezTo>
                  <a:pt x="5490973" y="115062"/>
                  <a:pt x="5461255" y="106171"/>
                  <a:pt x="5432934" y="100711"/>
                </a:cubicBezTo>
                <a:cubicBezTo>
                  <a:pt x="5404486" y="95123"/>
                  <a:pt x="5377689" y="92456"/>
                  <a:pt x="5352797" y="92456"/>
                </a:cubicBezTo>
                <a:cubicBezTo>
                  <a:pt x="5316729" y="92456"/>
                  <a:pt x="5288916" y="98933"/>
                  <a:pt x="5269485" y="112014"/>
                </a:cubicBezTo>
                <a:cubicBezTo>
                  <a:pt x="5249927" y="125221"/>
                  <a:pt x="5240275" y="144780"/>
                  <a:pt x="5240275" y="171069"/>
                </a:cubicBezTo>
                <a:cubicBezTo>
                  <a:pt x="5240275" y="186182"/>
                  <a:pt x="5243450" y="198628"/>
                  <a:pt x="5249800" y="208534"/>
                </a:cubicBezTo>
                <a:cubicBezTo>
                  <a:pt x="5256277" y="218313"/>
                  <a:pt x="5264913" y="226440"/>
                  <a:pt x="5275962" y="232790"/>
                </a:cubicBezTo>
                <a:cubicBezTo>
                  <a:pt x="5287011" y="239268"/>
                  <a:pt x="5299584" y="244348"/>
                  <a:pt x="5313935" y="248284"/>
                </a:cubicBezTo>
                <a:cubicBezTo>
                  <a:pt x="5328159" y="252095"/>
                  <a:pt x="5343399" y="255651"/>
                  <a:pt x="5359401" y="258953"/>
                </a:cubicBezTo>
                <a:cubicBezTo>
                  <a:pt x="5384674" y="264287"/>
                  <a:pt x="5408931" y="270509"/>
                  <a:pt x="5432045" y="277495"/>
                </a:cubicBezTo>
                <a:cubicBezTo>
                  <a:pt x="5455032" y="284480"/>
                  <a:pt x="5475479" y="294259"/>
                  <a:pt x="5493386" y="306705"/>
                </a:cubicBezTo>
                <a:cubicBezTo>
                  <a:pt x="5511293" y="319278"/>
                  <a:pt x="5525390" y="335534"/>
                  <a:pt x="5535804" y="355600"/>
                </a:cubicBezTo>
                <a:cubicBezTo>
                  <a:pt x="5546218" y="375665"/>
                  <a:pt x="5551425" y="401446"/>
                  <a:pt x="5551425" y="432689"/>
                </a:cubicBezTo>
                <a:cubicBezTo>
                  <a:pt x="5551425" y="464820"/>
                  <a:pt x="5545456" y="492633"/>
                  <a:pt x="5533518" y="516128"/>
                </a:cubicBezTo>
                <a:cubicBezTo>
                  <a:pt x="5521707" y="539623"/>
                  <a:pt x="5504816" y="559053"/>
                  <a:pt x="5482845" y="574421"/>
                </a:cubicBezTo>
                <a:cubicBezTo>
                  <a:pt x="5461001" y="589788"/>
                  <a:pt x="5434458" y="601090"/>
                  <a:pt x="5403216" y="608584"/>
                </a:cubicBezTo>
                <a:cubicBezTo>
                  <a:pt x="5371974" y="615950"/>
                  <a:pt x="5337684" y="619759"/>
                  <a:pt x="5300473" y="619759"/>
                </a:cubicBezTo>
                <a:cubicBezTo>
                  <a:pt x="5268088" y="619759"/>
                  <a:pt x="5236084" y="616584"/>
                  <a:pt x="5204715" y="610108"/>
                </a:cubicBezTo>
                <a:cubicBezTo>
                  <a:pt x="5173346" y="603758"/>
                  <a:pt x="5147184" y="594740"/>
                  <a:pt x="5126356" y="583057"/>
                </a:cubicBezTo>
                <a:lnTo>
                  <a:pt x="5126356" y="490728"/>
                </a:lnTo>
                <a:cubicBezTo>
                  <a:pt x="5155820" y="503428"/>
                  <a:pt x="5184522" y="512826"/>
                  <a:pt x="5212589" y="518540"/>
                </a:cubicBezTo>
                <a:cubicBezTo>
                  <a:pt x="5240529" y="524383"/>
                  <a:pt x="5269358" y="527303"/>
                  <a:pt x="5299203" y="527303"/>
                </a:cubicBezTo>
                <a:cubicBezTo>
                  <a:pt x="5316475" y="527303"/>
                  <a:pt x="5333366" y="525907"/>
                  <a:pt x="5350003" y="523113"/>
                </a:cubicBezTo>
                <a:cubicBezTo>
                  <a:pt x="5366767" y="520192"/>
                  <a:pt x="5381626" y="515365"/>
                  <a:pt x="5394961" y="508508"/>
                </a:cubicBezTo>
                <a:cubicBezTo>
                  <a:pt x="5408169" y="501650"/>
                  <a:pt x="5418837" y="492378"/>
                  <a:pt x="5426838" y="480695"/>
                </a:cubicBezTo>
                <a:cubicBezTo>
                  <a:pt x="5434839" y="468884"/>
                  <a:pt x="5438903" y="454406"/>
                  <a:pt x="5438903" y="437134"/>
                </a:cubicBezTo>
                <a:cubicBezTo>
                  <a:pt x="5438903" y="421894"/>
                  <a:pt x="5435220" y="409702"/>
                  <a:pt x="5427727" y="400303"/>
                </a:cubicBezTo>
                <a:cubicBezTo>
                  <a:pt x="5420361" y="390906"/>
                  <a:pt x="5410201" y="383286"/>
                  <a:pt x="5397374" y="377317"/>
                </a:cubicBezTo>
                <a:cubicBezTo>
                  <a:pt x="5384547" y="371348"/>
                  <a:pt x="5370196" y="366521"/>
                  <a:pt x="5354321" y="362712"/>
                </a:cubicBezTo>
                <a:cubicBezTo>
                  <a:pt x="5338319" y="359028"/>
                  <a:pt x="5321682" y="355346"/>
                  <a:pt x="5304029" y="351790"/>
                </a:cubicBezTo>
                <a:cubicBezTo>
                  <a:pt x="5280788" y="346837"/>
                  <a:pt x="5258690" y="340740"/>
                  <a:pt x="5237481" y="333756"/>
                </a:cubicBezTo>
                <a:cubicBezTo>
                  <a:pt x="5216399" y="326771"/>
                  <a:pt x="5197857" y="317119"/>
                  <a:pt x="5181728" y="304673"/>
                </a:cubicBezTo>
                <a:cubicBezTo>
                  <a:pt x="5165599" y="292353"/>
                  <a:pt x="5152899" y="276733"/>
                  <a:pt x="5143374" y="257683"/>
                </a:cubicBezTo>
                <a:cubicBezTo>
                  <a:pt x="5133849" y="238633"/>
                  <a:pt x="5129023" y="214757"/>
                  <a:pt x="5129023" y="186182"/>
                </a:cubicBezTo>
                <a:cubicBezTo>
                  <a:pt x="5129023" y="154686"/>
                  <a:pt x="5134611" y="127127"/>
                  <a:pt x="5145533" y="103759"/>
                </a:cubicBezTo>
                <a:cubicBezTo>
                  <a:pt x="5156582" y="80390"/>
                  <a:pt x="5171568" y="61087"/>
                  <a:pt x="5190491" y="45720"/>
                </a:cubicBezTo>
                <a:cubicBezTo>
                  <a:pt x="5209287" y="30480"/>
                  <a:pt x="5231512" y="18923"/>
                  <a:pt x="5256912" y="11430"/>
                </a:cubicBezTo>
                <a:cubicBezTo>
                  <a:pt x="5282439" y="3809"/>
                  <a:pt x="5311014" y="0"/>
                  <a:pt x="5342891" y="0"/>
                </a:cubicBezTo>
                <a:close/>
                <a:moveTo>
                  <a:pt x="1994155" y="0"/>
                </a:moveTo>
                <a:cubicBezTo>
                  <a:pt x="2040256" y="0"/>
                  <a:pt x="2081404" y="7620"/>
                  <a:pt x="2117599" y="22733"/>
                </a:cubicBezTo>
                <a:cubicBezTo>
                  <a:pt x="2153794" y="37973"/>
                  <a:pt x="2184274" y="59182"/>
                  <a:pt x="2209166" y="86614"/>
                </a:cubicBezTo>
                <a:cubicBezTo>
                  <a:pt x="2233931" y="114046"/>
                  <a:pt x="2252854" y="146684"/>
                  <a:pt x="2265808" y="184658"/>
                </a:cubicBezTo>
                <a:cubicBezTo>
                  <a:pt x="2278762" y="222631"/>
                  <a:pt x="2285239" y="264287"/>
                  <a:pt x="2285239" y="309880"/>
                </a:cubicBezTo>
                <a:cubicBezTo>
                  <a:pt x="2285239" y="355346"/>
                  <a:pt x="2278762" y="397128"/>
                  <a:pt x="2265808" y="435102"/>
                </a:cubicBezTo>
                <a:cubicBezTo>
                  <a:pt x="2252854" y="473075"/>
                  <a:pt x="2233931" y="505714"/>
                  <a:pt x="2209166" y="533146"/>
                </a:cubicBezTo>
                <a:cubicBezTo>
                  <a:pt x="2184274" y="560451"/>
                  <a:pt x="2153794" y="581787"/>
                  <a:pt x="2117599" y="596900"/>
                </a:cubicBezTo>
                <a:cubicBezTo>
                  <a:pt x="2081404" y="612140"/>
                  <a:pt x="2040256" y="619759"/>
                  <a:pt x="1994155" y="619759"/>
                </a:cubicBezTo>
                <a:cubicBezTo>
                  <a:pt x="1948054" y="619759"/>
                  <a:pt x="1906906" y="612140"/>
                  <a:pt x="1870711" y="596900"/>
                </a:cubicBezTo>
                <a:cubicBezTo>
                  <a:pt x="1834516" y="581787"/>
                  <a:pt x="1804036" y="560451"/>
                  <a:pt x="1779144" y="533146"/>
                </a:cubicBezTo>
                <a:cubicBezTo>
                  <a:pt x="1754379" y="505714"/>
                  <a:pt x="1735456" y="473075"/>
                  <a:pt x="1722502" y="435102"/>
                </a:cubicBezTo>
                <a:cubicBezTo>
                  <a:pt x="1709548" y="397128"/>
                  <a:pt x="1703071" y="355346"/>
                  <a:pt x="1703071" y="309880"/>
                </a:cubicBezTo>
                <a:cubicBezTo>
                  <a:pt x="1703071" y="264287"/>
                  <a:pt x="1709548" y="222631"/>
                  <a:pt x="1722502" y="184658"/>
                </a:cubicBezTo>
                <a:cubicBezTo>
                  <a:pt x="1735456" y="146684"/>
                  <a:pt x="1754379" y="114046"/>
                  <a:pt x="1779144" y="86614"/>
                </a:cubicBezTo>
                <a:cubicBezTo>
                  <a:pt x="1804036" y="59182"/>
                  <a:pt x="1834516" y="37973"/>
                  <a:pt x="1870711" y="22733"/>
                </a:cubicBezTo>
                <a:cubicBezTo>
                  <a:pt x="1906906" y="7620"/>
                  <a:pt x="1948054" y="0"/>
                  <a:pt x="1994155" y="0"/>
                </a:cubicBezTo>
                <a:close/>
                <a:moveTo>
                  <a:pt x="1422782" y="0"/>
                </a:moveTo>
                <a:cubicBezTo>
                  <a:pt x="1452881" y="0"/>
                  <a:pt x="1481456" y="2159"/>
                  <a:pt x="1508507" y="6477"/>
                </a:cubicBezTo>
                <a:cubicBezTo>
                  <a:pt x="1535685" y="10795"/>
                  <a:pt x="1557783" y="16128"/>
                  <a:pt x="1575055" y="22352"/>
                </a:cubicBezTo>
                <a:lnTo>
                  <a:pt x="1575055" y="115189"/>
                </a:lnTo>
                <a:cubicBezTo>
                  <a:pt x="1551941" y="107696"/>
                  <a:pt x="1528446" y="102108"/>
                  <a:pt x="1504824" y="98171"/>
                </a:cubicBezTo>
                <a:cubicBezTo>
                  <a:pt x="1481075" y="94361"/>
                  <a:pt x="1457199" y="92456"/>
                  <a:pt x="1433069" y="92456"/>
                </a:cubicBezTo>
                <a:cubicBezTo>
                  <a:pt x="1400684" y="92456"/>
                  <a:pt x="1370331" y="97282"/>
                  <a:pt x="1342010" y="106934"/>
                </a:cubicBezTo>
                <a:cubicBezTo>
                  <a:pt x="1313816" y="116586"/>
                  <a:pt x="1289305" y="130937"/>
                  <a:pt x="1268604" y="149859"/>
                </a:cubicBezTo>
                <a:cubicBezTo>
                  <a:pt x="1247903" y="168656"/>
                  <a:pt x="1231647" y="192024"/>
                  <a:pt x="1219709" y="219709"/>
                </a:cubicBezTo>
                <a:cubicBezTo>
                  <a:pt x="1207771" y="247396"/>
                  <a:pt x="1201802" y="279400"/>
                  <a:pt x="1201802" y="315721"/>
                </a:cubicBezTo>
                <a:cubicBezTo>
                  <a:pt x="1202183" y="386207"/>
                  <a:pt x="1220598" y="439165"/>
                  <a:pt x="1257174" y="474345"/>
                </a:cubicBezTo>
                <a:cubicBezTo>
                  <a:pt x="1293750" y="509651"/>
                  <a:pt x="1345693" y="527303"/>
                  <a:pt x="1413003" y="527303"/>
                </a:cubicBezTo>
                <a:cubicBezTo>
                  <a:pt x="1425576" y="527303"/>
                  <a:pt x="1438530" y="526669"/>
                  <a:pt x="1451865" y="525271"/>
                </a:cubicBezTo>
                <a:cubicBezTo>
                  <a:pt x="1465200" y="524002"/>
                  <a:pt x="1477011" y="522224"/>
                  <a:pt x="1487171" y="520192"/>
                </a:cubicBezTo>
                <a:lnTo>
                  <a:pt x="1487171" y="380365"/>
                </a:lnTo>
                <a:lnTo>
                  <a:pt x="1353186" y="380365"/>
                </a:lnTo>
                <a:lnTo>
                  <a:pt x="1353186" y="288925"/>
                </a:lnTo>
                <a:lnTo>
                  <a:pt x="1596518" y="288925"/>
                </a:lnTo>
                <a:lnTo>
                  <a:pt x="1596518" y="590296"/>
                </a:lnTo>
                <a:cubicBezTo>
                  <a:pt x="1587628" y="593471"/>
                  <a:pt x="1576198" y="596900"/>
                  <a:pt x="1562355" y="600583"/>
                </a:cubicBezTo>
                <a:cubicBezTo>
                  <a:pt x="1548512" y="604139"/>
                  <a:pt x="1533018" y="607314"/>
                  <a:pt x="1516000" y="610108"/>
                </a:cubicBezTo>
                <a:cubicBezTo>
                  <a:pt x="1498855" y="612902"/>
                  <a:pt x="1481202" y="615315"/>
                  <a:pt x="1463041" y="617093"/>
                </a:cubicBezTo>
                <a:cubicBezTo>
                  <a:pt x="1444880" y="618871"/>
                  <a:pt x="1426846" y="619759"/>
                  <a:pt x="1409066" y="619759"/>
                </a:cubicBezTo>
                <a:cubicBezTo>
                  <a:pt x="1355472" y="619759"/>
                  <a:pt x="1308609" y="612521"/>
                  <a:pt x="1268604" y="598043"/>
                </a:cubicBezTo>
                <a:cubicBezTo>
                  <a:pt x="1228599" y="583692"/>
                  <a:pt x="1195198" y="563371"/>
                  <a:pt x="1168528" y="537083"/>
                </a:cubicBezTo>
                <a:cubicBezTo>
                  <a:pt x="1141985" y="510921"/>
                  <a:pt x="1122046" y="479806"/>
                  <a:pt x="1108711" y="443611"/>
                </a:cubicBezTo>
                <a:cubicBezTo>
                  <a:pt x="1095503" y="407415"/>
                  <a:pt x="1088899" y="367411"/>
                  <a:pt x="1088899" y="323723"/>
                </a:cubicBezTo>
                <a:cubicBezTo>
                  <a:pt x="1088899" y="292734"/>
                  <a:pt x="1092328" y="263271"/>
                  <a:pt x="1099313" y="235077"/>
                </a:cubicBezTo>
                <a:cubicBezTo>
                  <a:pt x="1106425" y="207009"/>
                  <a:pt x="1116585" y="180848"/>
                  <a:pt x="1130174" y="156971"/>
                </a:cubicBezTo>
                <a:cubicBezTo>
                  <a:pt x="1143763" y="132969"/>
                  <a:pt x="1160146" y="111378"/>
                  <a:pt x="1179450" y="91948"/>
                </a:cubicBezTo>
                <a:cubicBezTo>
                  <a:pt x="1198881" y="72644"/>
                  <a:pt x="1220979" y="56134"/>
                  <a:pt x="1245871" y="42418"/>
                </a:cubicBezTo>
                <a:cubicBezTo>
                  <a:pt x="1270636" y="28702"/>
                  <a:pt x="1297941" y="18288"/>
                  <a:pt x="1327532" y="10921"/>
                </a:cubicBezTo>
                <a:cubicBezTo>
                  <a:pt x="1357123" y="3683"/>
                  <a:pt x="1388873" y="0"/>
                  <a:pt x="1422782" y="0"/>
                </a:cubicBez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292220" y="2913380"/>
            <a:ext cx="5566664" cy="635000"/>
          </a:xfrm>
          <a:custGeom>
            <a:avLst/>
            <a:gdLst/>
            <a:ahLst/>
            <a:cxnLst/>
            <a:rect l="l" t="t" r="r" b="b"/>
            <a:pathLst>
              <a:path w="5566664" h="635000">
                <a:moveTo>
                  <a:pt x="294260" y="162560"/>
                </a:moveTo>
                <a:cubicBezTo>
                  <a:pt x="273305" y="225044"/>
                  <a:pt x="254763" y="277241"/>
                  <a:pt x="238380" y="319278"/>
                </a:cubicBezTo>
                <a:lnTo>
                  <a:pt x="217933" y="372364"/>
                </a:lnTo>
                <a:lnTo>
                  <a:pt x="372364" y="372364"/>
                </a:lnTo>
                <a:lnTo>
                  <a:pt x="351918" y="319278"/>
                </a:lnTo>
                <a:cubicBezTo>
                  <a:pt x="335662" y="276860"/>
                  <a:pt x="317120" y="224663"/>
                  <a:pt x="296038" y="162560"/>
                </a:cubicBezTo>
                <a:close/>
                <a:moveTo>
                  <a:pt x="2518919" y="110363"/>
                </a:moveTo>
                <a:lnTo>
                  <a:pt x="2518919" y="293370"/>
                </a:lnTo>
                <a:lnTo>
                  <a:pt x="2572894" y="293370"/>
                </a:lnTo>
                <a:cubicBezTo>
                  <a:pt x="2597913" y="293370"/>
                  <a:pt x="2619122" y="292227"/>
                  <a:pt x="2636521" y="290068"/>
                </a:cubicBezTo>
                <a:cubicBezTo>
                  <a:pt x="2654047" y="287782"/>
                  <a:pt x="2668652" y="284479"/>
                  <a:pt x="2680590" y="280035"/>
                </a:cubicBezTo>
                <a:cubicBezTo>
                  <a:pt x="2702561" y="271653"/>
                  <a:pt x="2717801" y="260223"/>
                  <a:pt x="2726310" y="245872"/>
                </a:cubicBezTo>
                <a:cubicBezTo>
                  <a:pt x="2734819" y="231394"/>
                  <a:pt x="2739010" y="214757"/>
                  <a:pt x="2739010" y="196088"/>
                </a:cubicBezTo>
                <a:cubicBezTo>
                  <a:pt x="2739010" y="179959"/>
                  <a:pt x="2735708" y="165735"/>
                  <a:pt x="2728977" y="153416"/>
                </a:cubicBezTo>
                <a:cubicBezTo>
                  <a:pt x="2722246" y="141097"/>
                  <a:pt x="2710943" y="131318"/>
                  <a:pt x="2694814" y="124206"/>
                </a:cubicBezTo>
                <a:cubicBezTo>
                  <a:pt x="2684400" y="119379"/>
                  <a:pt x="2671319" y="115951"/>
                  <a:pt x="2655571" y="113665"/>
                </a:cubicBezTo>
                <a:cubicBezTo>
                  <a:pt x="2639823" y="111379"/>
                  <a:pt x="2620265" y="110363"/>
                  <a:pt x="2597024" y="110363"/>
                </a:cubicBezTo>
                <a:close/>
                <a:moveTo>
                  <a:pt x="2001775" y="100076"/>
                </a:moveTo>
                <a:cubicBezTo>
                  <a:pt x="1975867" y="100076"/>
                  <a:pt x="1952118" y="104521"/>
                  <a:pt x="1930274" y="113410"/>
                </a:cubicBezTo>
                <a:cubicBezTo>
                  <a:pt x="1908557" y="122428"/>
                  <a:pt x="1889888" y="135890"/>
                  <a:pt x="1874140" y="154051"/>
                </a:cubicBezTo>
                <a:cubicBezTo>
                  <a:pt x="1858265" y="172212"/>
                  <a:pt x="1845946" y="194945"/>
                  <a:pt x="1837056" y="222123"/>
                </a:cubicBezTo>
                <a:cubicBezTo>
                  <a:pt x="1828039" y="249428"/>
                  <a:pt x="1823594" y="281178"/>
                  <a:pt x="1823594" y="317500"/>
                </a:cubicBezTo>
                <a:cubicBezTo>
                  <a:pt x="1823594" y="353822"/>
                  <a:pt x="1828039" y="385572"/>
                  <a:pt x="1837056" y="412750"/>
                </a:cubicBezTo>
                <a:cubicBezTo>
                  <a:pt x="1845946" y="440054"/>
                  <a:pt x="1858265" y="462660"/>
                  <a:pt x="1874140" y="480695"/>
                </a:cubicBezTo>
                <a:cubicBezTo>
                  <a:pt x="1889888" y="498729"/>
                  <a:pt x="1908557" y="512191"/>
                  <a:pt x="1930274" y="521335"/>
                </a:cubicBezTo>
                <a:cubicBezTo>
                  <a:pt x="1952118" y="530352"/>
                  <a:pt x="1975867" y="534923"/>
                  <a:pt x="2001775" y="534923"/>
                </a:cubicBezTo>
                <a:cubicBezTo>
                  <a:pt x="2027683" y="534923"/>
                  <a:pt x="2051432" y="530352"/>
                  <a:pt x="2073149" y="521335"/>
                </a:cubicBezTo>
                <a:cubicBezTo>
                  <a:pt x="2094993" y="512191"/>
                  <a:pt x="2113662" y="498729"/>
                  <a:pt x="2129410" y="480695"/>
                </a:cubicBezTo>
                <a:cubicBezTo>
                  <a:pt x="2145285" y="462660"/>
                  <a:pt x="2157604" y="440054"/>
                  <a:pt x="2166494" y="412750"/>
                </a:cubicBezTo>
                <a:cubicBezTo>
                  <a:pt x="2175511" y="385572"/>
                  <a:pt x="2179956" y="353822"/>
                  <a:pt x="2179956" y="317500"/>
                </a:cubicBezTo>
                <a:cubicBezTo>
                  <a:pt x="2179956" y="281178"/>
                  <a:pt x="2175511" y="249428"/>
                  <a:pt x="2166494" y="222123"/>
                </a:cubicBezTo>
                <a:cubicBezTo>
                  <a:pt x="2157604" y="194945"/>
                  <a:pt x="2145285" y="172212"/>
                  <a:pt x="2129410" y="154051"/>
                </a:cubicBezTo>
                <a:cubicBezTo>
                  <a:pt x="2113662" y="135890"/>
                  <a:pt x="2094993" y="122428"/>
                  <a:pt x="2073149" y="113410"/>
                </a:cubicBezTo>
                <a:cubicBezTo>
                  <a:pt x="2051432" y="104521"/>
                  <a:pt x="2027683" y="100076"/>
                  <a:pt x="2001775" y="100076"/>
                </a:cubicBezTo>
                <a:close/>
                <a:moveTo>
                  <a:pt x="4396868" y="18796"/>
                </a:moveTo>
                <a:lnTo>
                  <a:pt x="4549522" y="18796"/>
                </a:lnTo>
                <a:lnTo>
                  <a:pt x="4652646" y="303148"/>
                </a:lnTo>
                <a:cubicBezTo>
                  <a:pt x="4669918" y="350520"/>
                  <a:pt x="4686173" y="401447"/>
                  <a:pt x="4701286" y="455929"/>
                </a:cubicBezTo>
                <a:lnTo>
                  <a:pt x="4703954" y="455929"/>
                </a:lnTo>
                <a:cubicBezTo>
                  <a:pt x="4717161" y="408813"/>
                  <a:pt x="4733291" y="358394"/>
                  <a:pt x="4752722" y="304546"/>
                </a:cubicBezTo>
                <a:lnTo>
                  <a:pt x="4855846" y="18796"/>
                </a:lnTo>
                <a:lnTo>
                  <a:pt x="5009389" y="18796"/>
                </a:lnTo>
                <a:lnTo>
                  <a:pt x="5009389" y="616204"/>
                </a:lnTo>
                <a:lnTo>
                  <a:pt x="4900042" y="616204"/>
                </a:lnTo>
                <a:lnTo>
                  <a:pt x="4900042" y="313435"/>
                </a:lnTo>
                <a:cubicBezTo>
                  <a:pt x="4900042" y="269113"/>
                  <a:pt x="4901820" y="217678"/>
                  <a:pt x="4905376" y="159004"/>
                </a:cubicBezTo>
                <a:lnTo>
                  <a:pt x="4901311" y="159004"/>
                </a:lnTo>
                <a:cubicBezTo>
                  <a:pt x="4896359" y="175895"/>
                  <a:pt x="4890390" y="194945"/>
                  <a:pt x="4883532" y="216154"/>
                </a:cubicBezTo>
                <a:cubicBezTo>
                  <a:pt x="4876673" y="237235"/>
                  <a:pt x="4869561" y="258064"/>
                  <a:pt x="4862069" y="278638"/>
                </a:cubicBezTo>
                <a:lnTo>
                  <a:pt x="4738371" y="616204"/>
                </a:lnTo>
                <a:lnTo>
                  <a:pt x="4667886" y="616204"/>
                </a:lnTo>
                <a:lnTo>
                  <a:pt x="4544187" y="278638"/>
                </a:lnTo>
                <a:cubicBezTo>
                  <a:pt x="4536695" y="258064"/>
                  <a:pt x="4529583" y="237235"/>
                  <a:pt x="4522724" y="216154"/>
                </a:cubicBezTo>
                <a:cubicBezTo>
                  <a:pt x="4515867" y="194945"/>
                  <a:pt x="4509898" y="175895"/>
                  <a:pt x="4504945" y="159004"/>
                </a:cubicBezTo>
                <a:lnTo>
                  <a:pt x="4500881" y="159004"/>
                </a:lnTo>
                <a:cubicBezTo>
                  <a:pt x="4504436" y="213995"/>
                  <a:pt x="4506215" y="265429"/>
                  <a:pt x="4506215" y="313054"/>
                </a:cubicBezTo>
                <a:lnTo>
                  <a:pt x="4506215" y="616204"/>
                </a:lnTo>
                <a:lnTo>
                  <a:pt x="4396868" y="616204"/>
                </a:lnTo>
                <a:close/>
                <a:moveTo>
                  <a:pt x="3758311" y="18796"/>
                </a:moveTo>
                <a:lnTo>
                  <a:pt x="3867659" y="18796"/>
                </a:lnTo>
                <a:lnTo>
                  <a:pt x="3867659" y="264795"/>
                </a:lnTo>
                <a:lnTo>
                  <a:pt x="4144519" y="264795"/>
                </a:lnTo>
                <a:lnTo>
                  <a:pt x="4144519" y="18796"/>
                </a:lnTo>
                <a:lnTo>
                  <a:pt x="4253866" y="18796"/>
                </a:lnTo>
                <a:lnTo>
                  <a:pt x="4253866" y="616204"/>
                </a:lnTo>
                <a:lnTo>
                  <a:pt x="4144519" y="616204"/>
                </a:lnTo>
                <a:lnTo>
                  <a:pt x="4144519" y="356362"/>
                </a:lnTo>
                <a:lnTo>
                  <a:pt x="3867659" y="356362"/>
                </a:lnTo>
                <a:lnTo>
                  <a:pt x="3867659" y="616204"/>
                </a:lnTo>
                <a:lnTo>
                  <a:pt x="3758311" y="616204"/>
                </a:lnTo>
                <a:close/>
                <a:moveTo>
                  <a:pt x="3179065" y="18796"/>
                </a:moveTo>
                <a:lnTo>
                  <a:pt x="3673730" y="18796"/>
                </a:lnTo>
                <a:lnTo>
                  <a:pt x="3673730" y="110363"/>
                </a:lnTo>
                <a:lnTo>
                  <a:pt x="3481324" y="110363"/>
                </a:lnTo>
                <a:lnTo>
                  <a:pt x="3481324" y="616204"/>
                </a:lnTo>
                <a:lnTo>
                  <a:pt x="3371851" y="616204"/>
                </a:lnTo>
                <a:lnTo>
                  <a:pt x="3371851" y="110363"/>
                </a:lnTo>
                <a:lnTo>
                  <a:pt x="3179065" y="110363"/>
                </a:lnTo>
                <a:close/>
                <a:moveTo>
                  <a:pt x="2984120" y="18796"/>
                </a:moveTo>
                <a:lnTo>
                  <a:pt x="3093467" y="18796"/>
                </a:lnTo>
                <a:lnTo>
                  <a:pt x="3093467" y="616204"/>
                </a:lnTo>
                <a:lnTo>
                  <a:pt x="2984120" y="616204"/>
                </a:lnTo>
                <a:close/>
                <a:moveTo>
                  <a:pt x="2409572" y="18796"/>
                </a:moveTo>
                <a:lnTo>
                  <a:pt x="2591309" y="18796"/>
                </a:lnTo>
                <a:cubicBezTo>
                  <a:pt x="2621281" y="18796"/>
                  <a:pt x="2649348" y="20447"/>
                  <a:pt x="2675256" y="23876"/>
                </a:cubicBezTo>
                <a:cubicBezTo>
                  <a:pt x="2701037" y="27304"/>
                  <a:pt x="2723262" y="32512"/>
                  <a:pt x="2741677" y="39370"/>
                </a:cubicBezTo>
                <a:cubicBezTo>
                  <a:pt x="2776856" y="52704"/>
                  <a:pt x="2803907" y="72644"/>
                  <a:pt x="2822957" y="98933"/>
                </a:cubicBezTo>
                <a:cubicBezTo>
                  <a:pt x="2842007" y="125222"/>
                  <a:pt x="2851532" y="158369"/>
                  <a:pt x="2851532" y="198247"/>
                </a:cubicBezTo>
                <a:cubicBezTo>
                  <a:pt x="2851532" y="239903"/>
                  <a:pt x="2839975" y="275335"/>
                  <a:pt x="2816988" y="304291"/>
                </a:cubicBezTo>
                <a:cubicBezTo>
                  <a:pt x="2793874" y="333375"/>
                  <a:pt x="2758187" y="354838"/>
                  <a:pt x="2710054" y="368808"/>
                </a:cubicBezTo>
                <a:lnTo>
                  <a:pt x="2710054" y="370585"/>
                </a:lnTo>
                <a:lnTo>
                  <a:pt x="2887727" y="616204"/>
                </a:lnTo>
                <a:lnTo>
                  <a:pt x="2756409" y="616204"/>
                </a:lnTo>
                <a:lnTo>
                  <a:pt x="2593976" y="384937"/>
                </a:lnTo>
                <a:lnTo>
                  <a:pt x="2518919" y="384937"/>
                </a:lnTo>
                <a:lnTo>
                  <a:pt x="2518919" y="616204"/>
                </a:lnTo>
                <a:lnTo>
                  <a:pt x="2409572" y="616204"/>
                </a:lnTo>
                <a:close/>
                <a:moveTo>
                  <a:pt x="666116" y="18796"/>
                </a:moveTo>
                <a:lnTo>
                  <a:pt x="775463" y="18796"/>
                </a:lnTo>
                <a:lnTo>
                  <a:pt x="775463" y="524637"/>
                </a:lnTo>
                <a:lnTo>
                  <a:pt x="1054990" y="524637"/>
                </a:lnTo>
                <a:lnTo>
                  <a:pt x="1054990" y="616204"/>
                </a:lnTo>
                <a:lnTo>
                  <a:pt x="666116" y="616204"/>
                </a:lnTo>
                <a:close/>
                <a:moveTo>
                  <a:pt x="244730" y="18796"/>
                </a:moveTo>
                <a:lnTo>
                  <a:pt x="344679" y="18796"/>
                </a:lnTo>
                <a:lnTo>
                  <a:pt x="581788" y="616204"/>
                </a:lnTo>
                <a:lnTo>
                  <a:pt x="466091" y="616204"/>
                </a:lnTo>
                <a:lnTo>
                  <a:pt x="407544" y="463931"/>
                </a:lnTo>
                <a:lnTo>
                  <a:pt x="182626" y="463931"/>
                </a:lnTo>
                <a:lnTo>
                  <a:pt x="124080" y="616204"/>
                </a:lnTo>
                <a:lnTo>
                  <a:pt x="7620" y="616204"/>
                </a:lnTo>
                <a:close/>
                <a:moveTo>
                  <a:pt x="5350511" y="7620"/>
                </a:moveTo>
                <a:cubicBezTo>
                  <a:pt x="5382388" y="7620"/>
                  <a:pt x="5414392" y="10795"/>
                  <a:pt x="5446523" y="17018"/>
                </a:cubicBezTo>
                <a:cubicBezTo>
                  <a:pt x="5478654" y="23241"/>
                  <a:pt x="5506340" y="31241"/>
                  <a:pt x="5529581" y="41148"/>
                </a:cubicBezTo>
                <a:lnTo>
                  <a:pt x="5529581" y="134873"/>
                </a:lnTo>
                <a:cubicBezTo>
                  <a:pt x="5498593" y="122682"/>
                  <a:pt x="5468875" y="113791"/>
                  <a:pt x="5440554" y="108331"/>
                </a:cubicBezTo>
                <a:cubicBezTo>
                  <a:pt x="5412106" y="102743"/>
                  <a:pt x="5385309" y="100076"/>
                  <a:pt x="5360417" y="100076"/>
                </a:cubicBezTo>
                <a:cubicBezTo>
                  <a:pt x="5324349" y="100076"/>
                  <a:pt x="5296536" y="106553"/>
                  <a:pt x="5277105" y="119634"/>
                </a:cubicBezTo>
                <a:cubicBezTo>
                  <a:pt x="5257547" y="132841"/>
                  <a:pt x="5247895" y="152400"/>
                  <a:pt x="5247895" y="178689"/>
                </a:cubicBezTo>
                <a:cubicBezTo>
                  <a:pt x="5247895" y="193802"/>
                  <a:pt x="5251070" y="206248"/>
                  <a:pt x="5257420" y="216154"/>
                </a:cubicBezTo>
                <a:cubicBezTo>
                  <a:pt x="5263897" y="225933"/>
                  <a:pt x="5272533" y="234060"/>
                  <a:pt x="5283582" y="240410"/>
                </a:cubicBezTo>
                <a:cubicBezTo>
                  <a:pt x="5294631" y="246888"/>
                  <a:pt x="5307204" y="251968"/>
                  <a:pt x="5321555" y="255904"/>
                </a:cubicBezTo>
                <a:cubicBezTo>
                  <a:pt x="5335779" y="259715"/>
                  <a:pt x="5351019" y="263271"/>
                  <a:pt x="5367021" y="266573"/>
                </a:cubicBezTo>
                <a:cubicBezTo>
                  <a:pt x="5392294" y="271907"/>
                  <a:pt x="5416551" y="278129"/>
                  <a:pt x="5439665" y="285115"/>
                </a:cubicBezTo>
                <a:cubicBezTo>
                  <a:pt x="5462652" y="292100"/>
                  <a:pt x="5483099" y="301879"/>
                  <a:pt x="5501006" y="314325"/>
                </a:cubicBezTo>
                <a:cubicBezTo>
                  <a:pt x="5518913" y="326898"/>
                  <a:pt x="5533010" y="343154"/>
                  <a:pt x="5543424" y="363220"/>
                </a:cubicBezTo>
                <a:cubicBezTo>
                  <a:pt x="5553838" y="383285"/>
                  <a:pt x="5559045" y="409066"/>
                  <a:pt x="5559045" y="440309"/>
                </a:cubicBezTo>
                <a:cubicBezTo>
                  <a:pt x="5559045" y="472440"/>
                  <a:pt x="5553076" y="500253"/>
                  <a:pt x="5541138" y="523748"/>
                </a:cubicBezTo>
                <a:cubicBezTo>
                  <a:pt x="5529327" y="547243"/>
                  <a:pt x="5512436" y="566673"/>
                  <a:pt x="5490465" y="582041"/>
                </a:cubicBezTo>
                <a:cubicBezTo>
                  <a:pt x="5468621" y="597408"/>
                  <a:pt x="5442078" y="608710"/>
                  <a:pt x="5410836" y="616204"/>
                </a:cubicBezTo>
                <a:cubicBezTo>
                  <a:pt x="5379594" y="623570"/>
                  <a:pt x="5345304" y="627379"/>
                  <a:pt x="5308093" y="627379"/>
                </a:cubicBezTo>
                <a:cubicBezTo>
                  <a:pt x="5275708" y="627379"/>
                  <a:pt x="5243704" y="624204"/>
                  <a:pt x="5212335" y="617728"/>
                </a:cubicBezTo>
                <a:cubicBezTo>
                  <a:pt x="5180966" y="611378"/>
                  <a:pt x="5154804" y="602360"/>
                  <a:pt x="5133976" y="590677"/>
                </a:cubicBezTo>
                <a:lnTo>
                  <a:pt x="5133976" y="498348"/>
                </a:lnTo>
                <a:cubicBezTo>
                  <a:pt x="5163440" y="511048"/>
                  <a:pt x="5192142" y="520446"/>
                  <a:pt x="5220209" y="526160"/>
                </a:cubicBezTo>
                <a:cubicBezTo>
                  <a:pt x="5248149" y="532003"/>
                  <a:pt x="5276978" y="534923"/>
                  <a:pt x="5306823" y="534923"/>
                </a:cubicBezTo>
                <a:cubicBezTo>
                  <a:pt x="5324095" y="534923"/>
                  <a:pt x="5340986" y="533527"/>
                  <a:pt x="5357623" y="530733"/>
                </a:cubicBezTo>
                <a:cubicBezTo>
                  <a:pt x="5374387" y="527812"/>
                  <a:pt x="5389246" y="522985"/>
                  <a:pt x="5402581" y="516128"/>
                </a:cubicBezTo>
                <a:cubicBezTo>
                  <a:pt x="5415789" y="509270"/>
                  <a:pt x="5426457" y="499998"/>
                  <a:pt x="5434458" y="488315"/>
                </a:cubicBezTo>
                <a:cubicBezTo>
                  <a:pt x="5442459" y="476504"/>
                  <a:pt x="5446523" y="462026"/>
                  <a:pt x="5446523" y="444754"/>
                </a:cubicBezTo>
                <a:cubicBezTo>
                  <a:pt x="5446523" y="429514"/>
                  <a:pt x="5442840" y="417322"/>
                  <a:pt x="5435347" y="407923"/>
                </a:cubicBezTo>
                <a:cubicBezTo>
                  <a:pt x="5427981" y="398526"/>
                  <a:pt x="5417821" y="390906"/>
                  <a:pt x="5404994" y="384937"/>
                </a:cubicBezTo>
                <a:cubicBezTo>
                  <a:pt x="5392167" y="378968"/>
                  <a:pt x="5377816" y="374141"/>
                  <a:pt x="5361941" y="370332"/>
                </a:cubicBezTo>
                <a:cubicBezTo>
                  <a:pt x="5345939" y="366648"/>
                  <a:pt x="5329302" y="362966"/>
                  <a:pt x="5311649" y="359410"/>
                </a:cubicBezTo>
                <a:cubicBezTo>
                  <a:pt x="5288408" y="354457"/>
                  <a:pt x="5266310" y="348360"/>
                  <a:pt x="5245101" y="341376"/>
                </a:cubicBezTo>
                <a:cubicBezTo>
                  <a:pt x="5224019" y="334391"/>
                  <a:pt x="5205477" y="324739"/>
                  <a:pt x="5189348" y="312293"/>
                </a:cubicBezTo>
                <a:cubicBezTo>
                  <a:pt x="5173219" y="299973"/>
                  <a:pt x="5160519" y="284353"/>
                  <a:pt x="5150994" y="265303"/>
                </a:cubicBezTo>
                <a:cubicBezTo>
                  <a:pt x="5141469" y="246253"/>
                  <a:pt x="5136643" y="222377"/>
                  <a:pt x="5136643" y="193802"/>
                </a:cubicBezTo>
                <a:cubicBezTo>
                  <a:pt x="5136643" y="162306"/>
                  <a:pt x="5142231" y="134747"/>
                  <a:pt x="5153153" y="111379"/>
                </a:cubicBezTo>
                <a:cubicBezTo>
                  <a:pt x="5164202" y="88010"/>
                  <a:pt x="5179188" y="68707"/>
                  <a:pt x="5198111" y="53340"/>
                </a:cubicBezTo>
                <a:cubicBezTo>
                  <a:pt x="5216907" y="38100"/>
                  <a:pt x="5239132" y="26543"/>
                  <a:pt x="5264532" y="19050"/>
                </a:cubicBezTo>
                <a:cubicBezTo>
                  <a:pt x="5290059" y="11429"/>
                  <a:pt x="5318634" y="7620"/>
                  <a:pt x="5350511" y="7620"/>
                </a:cubicBezTo>
                <a:close/>
                <a:moveTo>
                  <a:pt x="2001775" y="7620"/>
                </a:moveTo>
                <a:cubicBezTo>
                  <a:pt x="2047876" y="7620"/>
                  <a:pt x="2089024" y="15240"/>
                  <a:pt x="2125219" y="30353"/>
                </a:cubicBezTo>
                <a:cubicBezTo>
                  <a:pt x="2161414" y="45593"/>
                  <a:pt x="2191894" y="66802"/>
                  <a:pt x="2216786" y="94234"/>
                </a:cubicBezTo>
                <a:cubicBezTo>
                  <a:pt x="2241551" y="121666"/>
                  <a:pt x="2260474" y="154304"/>
                  <a:pt x="2273428" y="192278"/>
                </a:cubicBezTo>
                <a:cubicBezTo>
                  <a:pt x="2286382" y="230251"/>
                  <a:pt x="2292859" y="271907"/>
                  <a:pt x="2292859" y="317500"/>
                </a:cubicBezTo>
                <a:cubicBezTo>
                  <a:pt x="2292859" y="362966"/>
                  <a:pt x="2286382" y="404748"/>
                  <a:pt x="2273428" y="442722"/>
                </a:cubicBezTo>
                <a:cubicBezTo>
                  <a:pt x="2260474" y="480695"/>
                  <a:pt x="2241551" y="513334"/>
                  <a:pt x="2216786" y="540766"/>
                </a:cubicBezTo>
                <a:cubicBezTo>
                  <a:pt x="2191894" y="568071"/>
                  <a:pt x="2161414" y="589407"/>
                  <a:pt x="2125219" y="604520"/>
                </a:cubicBezTo>
                <a:cubicBezTo>
                  <a:pt x="2089024" y="619760"/>
                  <a:pt x="2047876" y="627379"/>
                  <a:pt x="2001775" y="627379"/>
                </a:cubicBezTo>
                <a:cubicBezTo>
                  <a:pt x="1955674" y="627379"/>
                  <a:pt x="1914526" y="619760"/>
                  <a:pt x="1878331" y="604520"/>
                </a:cubicBezTo>
                <a:cubicBezTo>
                  <a:pt x="1842136" y="589407"/>
                  <a:pt x="1811656" y="568071"/>
                  <a:pt x="1786764" y="540766"/>
                </a:cubicBezTo>
                <a:cubicBezTo>
                  <a:pt x="1761999" y="513334"/>
                  <a:pt x="1743076" y="480695"/>
                  <a:pt x="1730122" y="442722"/>
                </a:cubicBezTo>
                <a:cubicBezTo>
                  <a:pt x="1717168" y="404748"/>
                  <a:pt x="1710691" y="362966"/>
                  <a:pt x="1710691" y="317500"/>
                </a:cubicBezTo>
                <a:cubicBezTo>
                  <a:pt x="1710691" y="271907"/>
                  <a:pt x="1717168" y="230251"/>
                  <a:pt x="1730122" y="192278"/>
                </a:cubicBezTo>
                <a:cubicBezTo>
                  <a:pt x="1743076" y="154304"/>
                  <a:pt x="1761999" y="121666"/>
                  <a:pt x="1786764" y="94234"/>
                </a:cubicBezTo>
                <a:cubicBezTo>
                  <a:pt x="1811656" y="66802"/>
                  <a:pt x="1842136" y="45593"/>
                  <a:pt x="1878331" y="30353"/>
                </a:cubicBezTo>
                <a:cubicBezTo>
                  <a:pt x="1914526" y="15240"/>
                  <a:pt x="1955674" y="7620"/>
                  <a:pt x="2001775" y="7620"/>
                </a:cubicBezTo>
                <a:close/>
                <a:moveTo>
                  <a:pt x="1430402" y="7620"/>
                </a:moveTo>
                <a:cubicBezTo>
                  <a:pt x="1460501" y="7620"/>
                  <a:pt x="1489076" y="9779"/>
                  <a:pt x="1516127" y="14097"/>
                </a:cubicBezTo>
                <a:cubicBezTo>
                  <a:pt x="1543305" y="18415"/>
                  <a:pt x="1565403" y="23748"/>
                  <a:pt x="1582675" y="29972"/>
                </a:cubicBezTo>
                <a:lnTo>
                  <a:pt x="1582675" y="122809"/>
                </a:lnTo>
                <a:cubicBezTo>
                  <a:pt x="1559561" y="115316"/>
                  <a:pt x="1536066" y="109728"/>
                  <a:pt x="1512444" y="105791"/>
                </a:cubicBezTo>
                <a:cubicBezTo>
                  <a:pt x="1488695" y="101981"/>
                  <a:pt x="1464819" y="100076"/>
                  <a:pt x="1440689" y="100076"/>
                </a:cubicBezTo>
                <a:cubicBezTo>
                  <a:pt x="1408304" y="100076"/>
                  <a:pt x="1377951" y="104902"/>
                  <a:pt x="1349630" y="114554"/>
                </a:cubicBezTo>
                <a:cubicBezTo>
                  <a:pt x="1321436" y="124206"/>
                  <a:pt x="1296925" y="138557"/>
                  <a:pt x="1276224" y="157479"/>
                </a:cubicBezTo>
                <a:cubicBezTo>
                  <a:pt x="1255523" y="176276"/>
                  <a:pt x="1239267" y="199644"/>
                  <a:pt x="1227329" y="227329"/>
                </a:cubicBezTo>
                <a:cubicBezTo>
                  <a:pt x="1215391" y="255016"/>
                  <a:pt x="1209422" y="287020"/>
                  <a:pt x="1209422" y="323341"/>
                </a:cubicBezTo>
                <a:cubicBezTo>
                  <a:pt x="1209803" y="393827"/>
                  <a:pt x="1228218" y="446785"/>
                  <a:pt x="1264794" y="481965"/>
                </a:cubicBezTo>
                <a:cubicBezTo>
                  <a:pt x="1301370" y="517271"/>
                  <a:pt x="1353313" y="534923"/>
                  <a:pt x="1420623" y="534923"/>
                </a:cubicBezTo>
                <a:cubicBezTo>
                  <a:pt x="1433196" y="534923"/>
                  <a:pt x="1446150" y="534289"/>
                  <a:pt x="1459485" y="532891"/>
                </a:cubicBezTo>
                <a:cubicBezTo>
                  <a:pt x="1472820" y="531622"/>
                  <a:pt x="1484631" y="529844"/>
                  <a:pt x="1494791" y="527812"/>
                </a:cubicBezTo>
                <a:lnTo>
                  <a:pt x="1494791" y="387985"/>
                </a:lnTo>
                <a:lnTo>
                  <a:pt x="1360806" y="387985"/>
                </a:lnTo>
                <a:lnTo>
                  <a:pt x="1360806" y="296545"/>
                </a:lnTo>
                <a:lnTo>
                  <a:pt x="1604138" y="296545"/>
                </a:lnTo>
                <a:lnTo>
                  <a:pt x="1604138" y="597916"/>
                </a:lnTo>
                <a:cubicBezTo>
                  <a:pt x="1595248" y="601091"/>
                  <a:pt x="1583818" y="604520"/>
                  <a:pt x="1569975" y="608203"/>
                </a:cubicBezTo>
                <a:cubicBezTo>
                  <a:pt x="1556132" y="611759"/>
                  <a:pt x="1540638" y="614934"/>
                  <a:pt x="1523620" y="617728"/>
                </a:cubicBezTo>
                <a:cubicBezTo>
                  <a:pt x="1506475" y="620522"/>
                  <a:pt x="1488822" y="622935"/>
                  <a:pt x="1470661" y="624713"/>
                </a:cubicBezTo>
                <a:cubicBezTo>
                  <a:pt x="1452500" y="626491"/>
                  <a:pt x="1434466" y="627379"/>
                  <a:pt x="1416686" y="627379"/>
                </a:cubicBezTo>
                <a:cubicBezTo>
                  <a:pt x="1363092" y="627379"/>
                  <a:pt x="1316229" y="620141"/>
                  <a:pt x="1276224" y="605663"/>
                </a:cubicBezTo>
                <a:cubicBezTo>
                  <a:pt x="1236219" y="591312"/>
                  <a:pt x="1202818" y="570991"/>
                  <a:pt x="1176148" y="544703"/>
                </a:cubicBezTo>
                <a:cubicBezTo>
                  <a:pt x="1149605" y="518541"/>
                  <a:pt x="1129666" y="487426"/>
                  <a:pt x="1116331" y="451231"/>
                </a:cubicBezTo>
                <a:cubicBezTo>
                  <a:pt x="1103123" y="415035"/>
                  <a:pt x="1096519" y="375031"/>
                  <a:pt x="1096519" y="331343"/>
                </a:cubicBezTo>
                <a:cubicBezTo>
                  <a:pt x="1096519" y="300354"/>
                  <a:pt x="1099948" y="270891"/>
                  <a:pt x="1106933" y="242697"/>
                </a:cubicBezTo>
                <a:cubicBezTo>
                  <a:pt x="1114045" y="214629"/>
                  <a:pt x="1124205" y="188468"/>
                  <a:pt x="1137794" y="164591"/>
                </a:cubicBezTo>
                <a:cubicBezTo>
                  <a:pt x="1151383" y="140589"/>
                  <a:pt x="1167766" y="118998"/>
                  <a:pt x="1187070" y="99568"/>
                </a:cubicBezTo>
                <a:cubicBezTo>
                  <a:pt x="1206501" y="80264"/>
                  <a:pt x="1228599" y="63754"/>
                  <a:pt x="1253491" y="50038"/>
                </a:cubicBezTo>
                <a:cubicBezTo>
                  <a:pt x="1278256" y="36322"/>
                  <a:pt x="1305561" y="25908"/>
                  <a:pt x="1335152" y="18541"/>
                </a:cubicBezTo>
                <a:cubicBezTo>
                  <a:pt x="1364743" y="11303"/>
                  <a:pt x="1396493" y="7620"/>
                  <a:pt x="1430402" y="7620"/>
                </a:cubicBezTo>
                <a:close/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text 1"/>
          <p:cNvSpPr txBox="1"/>
          <p:nvPr/>
        </p:nvSpPr>
        <p:spPr>
          <a:xfrm>
            <a:off x="5203825" y="3937149"/>
            <a:ext cx="1834839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Polish Notation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8460994" y="5687568"/>
            <a:ext cx="30147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Corbel"/>
                <a:cs typeface="Corbel"/>
              </a:rPr>
              <a:t>Instructor: Engr. Laraib Siddiqui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object 97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6137815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Infix to postfix using Stack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11547"/>
            <a:ext cx="176859" cy="19385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50" spc="10" dirty="0">
                <a:solidFill>
                  <a:srgbClr val="DF5327"/>
                </a:solidFill>
                <a:latin typeface="Corbel"/>
                <a:cs typeface="Corbel"/>
              </a:rPr>
              <a:t>1.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737614" y="2076398"/>
            <a:ext cx="530412" cy="2410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00" spc="10" dirty="0">
                <a:solidFill>
                  <a:srgbClr val="DF5327"/>
                </a:solidFill>
                <a:latin typeface="Corbel"/>
                <a:cs typeface="Corbel"/>
              </a:rPr>
              <a:t>Scan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269490" y="2076398"/>
            <a:ext cx="5213479" cy="2410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00" spc="10" dirty="0">
                <a:solidFill>
                  <a:srgbClr val="DF5327"/>
                </a:solidFill>
                <a:latin typeface="Corbel"/>
                <a:cs typeface="Corbel"/>
              </a:rPr>
              <a:t>input string from left to right character by character.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80414" y="2491631"/>
            <a:ext cx="189181" cy="19354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solidFill>
                  <a:srgbClr val="DF5327"/>
                </a:solidFill>
                <a:latin typeface="Corbel"/>
                <a:cs typeface="Corbel"/>
              </a:rPr>
              <a:t>2.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737614" y="2456482"/>
            <a:ext cx="5359548" cy="2407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00" spc="10" dirty="0">
                <a:solidFill>
                  <a:srgbClr val="DF5327"/>
                </a:solidFill>
                <a:latin typeface="Corbel"/>
                <a:cs typeface="Corbel"/>
              </a:rPr>
              <a:t>If the character is an operand, put it into output stack.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280414" y="2872631"/>
            <a:ext cx="179628" cy="19354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solidFill>
                  <a:srgbClr val="DF5327"/>
                </a:solidFill>
                <a:latin typeface="Corbel"/>
                <a:cs typeface="Corbel"/>
              </a:rPr>
              <a:t>3.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737614" y="2837481"/>
            <a:ext cx="8913396" cy="4434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70" spc="10" dirty="0">
                <a:solidFill>
                  <a:srgbClr val="DF5327"/>
                </a:solidFill>
                <a:latin typeface="Corbel"/>
                <a:cs typeface="Corbel"/>
              </a:rPr>
              <a:t>If the character is an operator and operator's stack is empty, push operator into operators'</a:t>
            </a:r>
            <a:endParaRPr sz="18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900" spc="10" dirty="0">
                <a:solidFill>
                  <a:srgbClr val="DF5327"/>
                </a:solidFill>
                <a:latin typeface="Corbel"/>
                <a:cs typeface="Corbel"/>
              </a:rPr>
              <a:t>stack.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280414" y="3456323"/>
            <a:ext cx="191428" cy="19354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solidFill>
                  <a:srgbClr val="DF5327"/>
                </a:solidFill>
                <a:latin typeface="Corbel"/>
                <a:cs typeface="Corbel"/>
              </a:rPr>
              <a:t>4.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737614" y="3421173"/>
            <a:ext cx="5867138" cy="2407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00" spc="10" dirty="0">
                <a:solidFill>
                  <a:srgbClr val="DF5327"/>
                </a:solidFill>
                <a:latin typeface="Corbel"/>
                <a:cs typeface="Corbel"/>
              </a:rPr>
              <a:t>If the operator's stack is not empty, there may be following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7608697" y="3421173"/>
            <a:ext cx="1273549" cy="2407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00" spc="10" dirty="0">
                <a:solidFill>
                  <a:srgbClr val="DF5327"/>
                </a:solidFill>
                <a:latin typeface="Corbel"/>
                <a:cs typeface="Corbel"/>
              </a:rPr>
              <a:t>possibilities.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509014" y="3683806"/>
            <a:ext cx="158646" cy="17251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50" spc="10" dirty="0">
                <a:solidFill>
                  <a:srgbClr val="DF5327"/>
                </a:solidFill>
                <a:latin typeface="Corbel"/>
                <a:cs typeface="Corbel"/>
              </a:rPr>
              <a:t>1.</a:t>
            </a:r>
            <a:endParaRPr sz="13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0479990" y="3650924"/>
            <a:ext cx="472650" cy="216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DF5327"/>
                </a:solidFill>
                <a:latin typeface="Corbel"/>
                <a:cs typeface="Corbel"/>
              </a:rPr>
              <a:t>push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966214" y="3832761"/>
            <a:ext cx="3079486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DF5327"/>
                </a:solidFill>
                <a:latin typeface="Corbel"/>
                <a:cs typeface="Corbel"/>
              </a:rPr>
              <a:t>this operator into operand's stack.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509014" y="4123199"/>
            <a:ext cx="169080" cy="17221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50" spc="10" dirty="0">
                <a:solidFill>
                  <a:srgbClr val="DF5327"/>
                </a:solidFill>
                <a:latin typeface="Corbel"/>
                <a:cs typeface="Corbel"/>
              </a:rPr>
              <a:t>2.</a:t>
            </a:r>
            <a:endParaRPr sz="13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966214" y="4090317"/>
            <a:ext cx="8616721" cy="7604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7435133">
              <a:lnSpc>
                <a:spcPct val="100000"/>
              </a:lnSpc>
            </a:pPr>
            <a:r>
              <a:rPr sz="1700" spc="10" dirty="0">
                <a:solidFill>
                  <a:srgbClr val="DF5327"/>
                </a:solidFill>
                <a:latin typeface="Corbel"/>
                <a:cs typeface="Corbel"/>
              </a:rPr>
              <a:t>of operator's</a:t>
            </a:r>
            <a:endParaRPr sz="17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DF5327"/>
                </a:solidFill>
                <a:latin typeface="Corbel"/>
                <a:cs typeface="Corbel"/>
              </a:rPr>
              <a:t>stack, pop the operators from operand's stack until we find a low precedence operator than the</a:t>
            </a:r>
            <a:endParaRPr sz="17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DF5327"/>
                </a:solidFill>
                <a:latin typeface="Corbel"/>
                <a:cs typeface="Corbel"/>
              </a:rPr>
              <a:t>scanned character. Never pop out ( </a:t>
            </a:r>
            <a:r>
              <a:rPr sz="1700" b="1" spc="10" dirty="0">
                <a:solidFill>
                  <a:srgbClr val="DF5327"/>
                </a:solidFill>
                <a:latin typeface="Corbel"/>
                <a:cs typeface="Corbel"/>
              </a:rPr>
              <a:t>'(' </a:t>
            </a:r>
            <a:r>
              <a:rPr sz="1700" spc="10" dirty="0">
                <a:solidFill>
                  <a:srgbClr val="DF5327"/>
                </a:solidFill>
                <a:latin typeface="Corbel"/>
                <a:cs typeface="Corbel"/>
              </a:rPr>
              <a:t>) or ( </a:t>
            </a:r>
            <a:r>
              <a:rPr sz="1700" b="1" spc="10" dirty="0">
                <a:solidFill>
                  <a:srgbClr val="DF5327"/>
                </a:solidFill>
                <a:latin typeface="Corbel"/>
                <a:cs typeface="Corbel"/>
              </a:rPr>
              <a:t>')' </a:t>
            </a:r>
            <a:r>
              <a:rPr sz="1700" spc="10" dirty="0">
                <a:solidFill>
                  <a:srgbClr val="DF5327"/>
                </a:solidFill>
                <a:latin typeface="Corbel"/>
                <a:cs typeface="Corbel"/>
              </a:rPr>
              <a:t>) whatever may be the precedence level of scanned</a:t>
            </a:r>
            <a:endParaRPr sz="17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DF5327"/>
                </a:solidFill>
                <a:latin typeface="Corbel"/>
                <a:cs typeface="Corbel"/>
              </a:rPr>
              <a:t>character.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509014" y="4924823"/>
            <a:ext cx="157053" cy="172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50" spc="10" dirty="0">
                <a:solidFill>
                  <a:srgbClr val="DF5327"/>
                </a:solidFill>
                <a:latin typeface="Corbel"/>
                <a:cs typeface="Corbel"/>
              </a:rPr>
              <a:t>3.</a:t>
            </a:r>
            <a:endParaRPr sz="13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5714111" y="4891941"/>
            <a:ext cx="201692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b="1" spc="10" dirty="0">
                <a:solidFill>
                  <a:srgbClr val="DF5327"/>
                </a:solidFill>
                <a:latin typeface="Corbel"/>
                <a:cs typeface="Corbel"/>
              </a:rPr>
              <a:t>'('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5917057" y="4891941"/>
            <a:ext cx="2723713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DF5327"/>
                </a:solidFill>
                <a:latin typeface="Corbel"/>
                <a:cs typeface="Corbel"/>
              </a:rPr>
              <a:t>), push it into operator's stack.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1509014" y="5182152"/>
            <a:ext cx="166842" cy="17251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50" spc="10" dirty="0">
                <a:solidFill>
                  <a:srgbClr val="DF5327"/>
                </a:solidFill>
                <a:latin typeface="Corbel"/>
                <a:cs typeface="Corbel"/>
              </a:rPr>
              <a:t>4.</a:t>
            </a:r>
            <a:endParaRPr sz="13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9567418" y="5149271"/>
            <a:ext cx="445562" cy="216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DF5327"/>
                </a:solidFill>
                <a:latin typeface="Corbel"/>
                <a:cs typeface="Corbel"/>
              </a:rPr>
              <a:t>until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10012426" y="5149271"/>
            <a:ext cx="697599" cy="2167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DF5327"/>
                </a:solidFill>
                <a:latin typeface="Corbel"/>
                <a:cs typeface="Corbel"/>
              </a:rPr>
              <a:t>we find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1966214" y="5331234"/>
            <a:ext cx="2188369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solidFill>
                  <a:srgbClr val="DF5327"/>
                </a:solidFill>
                <a:latin typeface="Corbel"/>
                <a:cs typeface="Corbel"/>
              </a:rPr>
              <a:t>an opening bracket (</a:t>
            </a:r>
            <a:r>
              <a:rPr sz="1700" b="1" spc="10" dirty="0">
                <a:solidFill>
                  <a:srgbClr val="DF5327"/>
                </a:solidFill>
                <a:latin typeface="Corbel"/>
                <a:cs typeface="Corbel"/>
              </a:rPr>
              <a:t>'(' </a:t>
            </a:r>
            <a:r>
              <a:rPr sz="1700" spc="10" dirty="0">
                <a:solidFill>
                  <a:srgbClr val="DF5327"/>
                </a:solidFill>
                <a:latin typeface="Corbel"/>
                <a:cs typeface="Corbel"/>
              </a:rPr>
              <a:t>).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1509014" y="5621621"/>
            <a:ext cx="161470" cy="1722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50" spc="10" dirty="0">
                <a:solidFill>
                  <a:srgbClr val="DF5327"/>
                </a:solidFill>
                <a:latin typeface="Corbel"/>
                <a:cs typeface="Corbel"/>
              </a:rPr>
              <a:t>5.</a:t>
            </a:r>
            <a:endParaRPr sz="1300">
              <a:latin typeface="Corbel"/>
              <a:cs typeface="Corbe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10798429" y="6346241"/>
            <a:ext cx="17800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10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object 99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6067934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Infix to postfix using stack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24859"/>
            <a:ext cx="1486661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A+B*C/(E-F)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0807573" y="6346241"/>
            <a:ext cx="167945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11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3451478" y="2114486"/>
            <a:ext cx="2273553" cy="306260"/>
          </a:xfrm>
          <a:custGeom>
            <a:avLst/>
            <a:gdLst/>
            <a:ahLst/>
            <a:cxnLst/>
            <a:rect l="l" t="t" r="r" b="b"/>
            <a:pathLst>
              <a:path w="2273553" h="306260">
                <a:moveTo>
                  <a:pt x="0" y="306261"/>
                </a:moveTo>
                <a:lnTo>
                  <a:pt x="0" y="0"/>
                </a:lnTo>
                <a:lnTo>
                  <a:pt x="2273554" y="0"/>
                </a:lnTo>
                <a:lnTo>
                  <a:pt x="2273554" y="306261"/>
                </a:lnTo>
                <a:lnTo>
                  <a:pt x="0" y="306261"/>
                </a:lnTo>
                <a:close/>
              </a:path>
            </a:pathLst>
          </a:custGeom>
          <a:solidFill>
            <a:srgbClr val="F2BAA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725033" y="2114486"/>
            <a:ext cx="2273554" cy="306260"/>
          </a:xfrm>
          <a:custGeom>
            <a:avLst/>
            <a:gdLst/>
            <a:ahLst/>
            <a:cxnLst/>
            <a:rect l="l" t="t" r="r" b="b"/>
            <a:pathLst>
              <a:path w="2273554" h="306260">
                <a:moveTo>
                  <a:pt x="0" y="306261"/>
                </a:moveTo>
                <a:lnTo>
                  <a:pt x="0" y="0"/>
                </a:lnTo>
                <a:lnTo>
                  <a:pt x="2273554" y="0"/>
                </a:lnTo>
                <a:lnTo>
                  <a:pt x="2273554" y="306261"/>
                </a:lnTo>
                <a:lnTo>
                  <a:pt x="0" y="306261"/>
                </a:lnTo>
                <a:close/>
              </a:path>
            </a:pathLst>
          </a:custGeom>
          <a:solidFill>
            <a:srgbClr val="F2BAA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998587" y="2114486"/>
            <a:ext cx="2273554" cy="306260"/>
          </a:xfrm>
          <a:custGeom>
            <a:avLst/>
            <a:gdLst/>
            <a:ahLst/>
            <a:cxnLst/>
            <a:rect l="l" t="t" r="r" b="b"/>
            <a:pathLst>
              <a:path w="2273554" h="306260">
                <a:moveTo>
                  <a:pt x="0" y="306261"/>
                </a:moveTo>
                <a:lnTo>
                  <a:pt x="0" y="0"/>
                </a:lnTo>
                <a:lnTo>
                  <a:pt x="2273554" y="0"/>
                </a:lnTo>
                <a:lnTo>
                  <a:pt x="2273554" y="306261"/>
                </a:lnTo>
                <a:lnTo>
                  <a:pt x="0" y="306261"/>
                </a:lnTo>
                <a:close/>
              </a:path>
            </a:pathLst>
          </a:custGeom>
          <a:solidFill>
            <a:srgbClr val="F2BAA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718683" y="2101850"/>
            <a:ext cx="12700" cy="4006850"/>
          </a:xfrm>
          <a:custGeom>
            <a:avLst/>
            <a:gdLst/>
            <a:ahLst/>
            <a:cxnLst/>
            <a:rect l="l" t="t" r="r" b="b"/>
            <a:pathLst>
              <a:path w="12700" h="4006850">
                <a:moveTo>
                  <a:pt x="6350" y="6350"/>
                </a:moveTo>
                <a:lnTo>
                  <a:pt x="6350" y="400050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7992237" y="2101850"/>
            <a:ext cx="12700" cy="4006850"/>
          </a:xfrm>
          <a:custGeom>
            <a:avLst/>
            <a:gdLst/>
            <a:ahLst/>
            <a:cxnLst/>
            <a:rect l="l" t="t" r="r" b="b"/>
            <a:pathLst>
              <a:path w="12700" h="4006850">
                <a:moveTo>
                  <a:pt x="6350" y="6350"/>
                </a:moveTo>
                <a:lnTo>
                  <a:pt x="6350" y="400050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438778" y="2414524"/>
            <a:ext cx="6845935" cy="12700"/>
          </a:xfrm>
          <a:custGeom>
            <a:avLst/>
            <a:gdLst/>
            <a:ahLst/>
            <a:cxnLst/>
            <a:rect l="l" t="t" r="r" b="b"/>
            <a:pathLst>
              <a:path w="6845935" h="12700">
                <a:moveTo>
                  <a:pt x="6350" y="6350"/>
                </a:moveTo>
                <a:lnTo>
                  <a:pt x="6839586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3438778" y="2720721"/>
            <a:ext cx="6845935" cy="12700"/>
          </a:xfrm>
          <a:custGeom>
            <a:avLst/>
            <a:gdLst/>
            <a:ahLst/>
            <a:cxnLst/>
            <a:rect l="l" t="t" r="r" b="b"/>
            <a:pathLst>
              <a:path w="6845935" h="12700">
                <a:moveTo>
                  <a:pt x="6350" y="6350"/>
                </a:moveTo>
                <a:lnTo>
                  <a:pt x="6839586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438778" y="3027045"/>
            <a:ext cx="6845935" cy="12700"/>
          </a:xfrm>
          <a:custGeom>
            <a:avLst/>
            <a:gdLst/>
            <a:ahLst/>
            <a:cxnLst/>
            <a:rect l="l" t="t" r="r" b="b"/>
            <a:pathLst>
              <a:path w="6845935" h="12700">
                <a:moveTo>
                  <a:pt x="6350" y="6350"/>
                </a:moveTo>
                <a:lnTo>
                  <a:pt x="6839586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3438778" y="3333242"/>
            <a:ext cx="6845935" cy="12700"/>
          </a:xfrm>
          <a:custGeom>
            <a:avLst/>
            <a:gdLst/>
            <a:ahLst/>
            <a:cxnLst/>
            <a:rect l="l" t="t" r="r" b="b"/>
            <a:pathLst>
              <a:path w="6845935" h="12700">
                <a:moveTo>
                  <a:pt x="6350" y="6350"/>
                </a:moveTo>
                <a:lnTo>
                  <a:pt x="6839586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3438778" y="3639566"/>
            <a:ext cx="6845935" cy="12700"/>
          </a:xfrm>
          <a:custGeom>
            <a:avLst/>
            <a:gdLst/>
            <a:ahLst/>
            <a:cxnLst/>
            <a:rect l="l" t="t" r="r" b="b"/>
            <a:pathLst>
              <a:path w="6845935" h="12700">
                <a:moveTo>
                  <a:pt x="6350" y="6350"/>
                </a:moveTo>
                <a:lnTo>
                  <a:pt x="6839586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3438778" y="3945763"/>
            <a:ext cx="6845935" cy="12700"/>
          </a:xfrm>
          <a:custGeom>
            <a:avLst/>
            <a:gdLst/>
            <a:ahLst/>
            <a:cxnLst/>
            <a:rect l="l" t="t" r="r" b="b"/>
            <a:pathLst>
              <a:path w="6845935" h="12700">
                <a:moveTo>
                  <a:pt x="6350" y="6350"/>
                </a:moveTo>
                <a:lnTo>
                  <a:pt x="6839586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3438778" y="4252087"/>
            <a:ext cx="6845935" cy="12700"/>
          </a:xfrm>
          <a:custGeom>
            <a:avLst/>
            <a:gdLst/>
            <a:ahLst/>
            <a:cxnLst/>
            <a:rect l="l" t="t" r="r" b="b"/>
            <a:pathLst>
              <a:path w="6845935" h="12700">
                <a:moveTo>
                  <a:pt x="6350" y="6350"/>
                </a:moveTo>
                <a:lnTo>
                  <a:pt x="6839586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3438778" y="4558284"/>
            <a:ext cx="6845935" cy="12700"/>
          </a:xfrm>
          <a:custGeom>
            <a:avLst/>
            <a:gdLst/>
            <a:ahLst/>
            <a:cxnLst/>
            <a:rect l="l" t="t" r="r" b="b"/>
            <a:pathLst>
              <a:path w="6845935" h="12700">
                <a:moveTo>
                  <a:pt x="6350" y="6350"/>
                </a:moveTo>
                <a:lnTo>
                  <a:pt x="6839586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3438778" y="4864608"/>
            <a:ext cx="6845935" cy="12700"/>
          </a:xfrm>
          <a:custGeom>
            <a:avLst/>
            <a:gdLst/>
            <a:ahLst/>
            <a:cxnLst/>
            <a:rect l="l" t="t" r="r" b="b"/>
            <a:pathLst>
              <a:path w="6845935" h="12700">
                <a:moveTo>
                  <a:pt x="6350" y="6350"/>
                </a:moveTo>
                <a:lnTo>
                  <a:pt x="6839586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3438778" y="5170805"/>
            <a:ext cx="6845935" cy="12700"/>
          </a:xfrm>
          <a:custGeom>
            <a:avLst/>
            <a:gdLst/>
            <a:ahLst/>
            <a:cxnLst/>
            <a:rect l="l" t="t" r="r" b="b"/>
            <a:pathLst>
              <a:path w="6845935" h="12700">
                <a:moveTo>
                  <a:pt x="6350" y="6350"/>
                </a:moveTo>
                <a:lnTo>
                  <a:pt x="6839586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3438778" y="5477129"/>
            <a:ext cx="6845935" cy="12700"/>
          </a:xfrm>
          <a:custGeom>
            <a:avLst/>
            <a:gdLst/>
            <a:ahLst/>
            <a:cxnLst/>
            <a:rect l="l" t="t" r="r" b="b"/>
            <a:pathLst>
              <a:path w="6845935" h="12700">
                <a:moveTo>
                  <a:pt x="6350" y="6350"/>
                </a:moveTo>
                <a:lnTo>
                  <a:pt x="6839586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3438778" y="5783389"/>
            <a:ext cx="6845935" cy="12700"/>
          </a:xfrm>
          <a:custGeom>
            <a:avLst/>
            <a:gdLst/>
            <a:ahLst/>
            <a:cxnLst/>
            <a:rect l="l" t="t" r="r" b="b"/>
            <a:pathLst>
              <a:path w="6845935" h="12700">
                <a:moveTo>
                  <a:pt x="6350" y="6350"/>
                </a:moveTo>
                <a:lnTo>
                  <a:pt x="6839586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3445128" y="2101850"/>
            <a:ext cx="12700" cy="4006850"/>
          </a:xfrm>
          <a:custGeom>
            <a:avLst/>
            <a:gdLst/>
            <a:ahLst/>
            <a:cxnLst/>
            <a:rect l="l" t="t" r="r" b="b"/>
            <a:pathLst>
              <a:path w="12700" h="4006850">
                <a:moveTo>
                  <a:pt x="6350" y="6350"/>
                </a:moveTo>
                <a:lnTo>
                  <a:pt x="6350" y="400050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0265664" y="2101850"/>
            <a:ext cx="12700" cy="4006850"/>
          </a:xfrm>
          <a:custGeom>
            <a:avLst/>
            <a:gdLst/>
            <a:ahLst/>
            <a:cxnLst/>
            <a:rect l="l" t="t" r="r" b="b"/>
            <a:pathLst>
              <a:path w="12700" h="4006850">
                <a:moveTo>
                  <a:pt x="6350" y="6350"/>
                </a:moveTo>
                <a:lnTo>
                  <a:pt x="6350" y="400050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3438778" y="2108200"/>
            <a:ext cx="6845935" cy="12700"/>
          </a:xfrm>
          <a:custGeom>
            <a:avLst/>
            <a:gdLst/>
            <a:ahLst/>
            <a:cxnLst/>
            <a:rect l="l" t="t" r="r" b="b"/>
            <a:pathLst>
              <a:path w="6845935" h="12700">
                <a:moveTo>
                  <a:pt x="6350" y="6350"/>
                </a:moveTo>
                <a:lnTo>
                  <a:pt x="6839586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3438778" y="6089650"/>
            <a:ext cx="6845935" cy="12700"/>
          </a:xfrm>
          <a:custGeom>
            <a:avLst/>
            <a:gdLst/>
            <a:ahLst/>
            <a:cxnLst/>
            <a:rect l="l" t="t" r="r" b="b"/>
            <a:pathLst>
              <a:path w="6845935" h="12700">
                <a:moveTo>
                  <a:pt x="6350" y="6350"/>
                </a:moveTo>
                <a:lnTo>
                  <a:pt x="6839586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text 1"/>
          <p:cNvSpPr txBox="1"/>
          <p:nvPr/>
        </p:nvSpPr>
        <p:spPr>
          <a:xfrm>
            <a:off x="4098290" y="2190242"/>
            <a:ext cx="1020698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latin typeface="Corbel"/>
                <a:cs typeface="Corbel"/>
              </a:rPr>
              <a:t>Input String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6315710" y="2190242"/>
            <a:ext cx="1132713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40" b="1" spc="10" dirty="0">
                <a:latin typeface="Corbel"/>
                <a:cs typeface="Corbel"/>
              </a:rPr>
              <a:t>Output Stack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8511794" y="2190242"/>
            <a:ext cx="1287970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latin typeface="Corbel"/>
                <a:cs typeface="Corbel"/>
              </a:rPr>
              <a:t>Operator Stack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3529584" y="2496566"/>
            <a:ext cx="1014475" cy="190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A+B*C/(E-F)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803392" y="2496566"/>
            <a:ext cx="159067" cy="190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A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3529584" y="2802889"/>
            <a:ext cx="1014475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A+B*C/(E-F)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5803392" y="2802889"/>
            <a:ext cx="159067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A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8077200" y="2802889"/>
            <a:ext cx="135826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+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3529584" y="3108987"/>
            <a:ext cx="1014320" cy="1908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A+B*C/(E-F)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5803392" y="3108987"/>
            <a:ext cx="270175" cy="1908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AB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8077200" y="3108987"/>
            <a:ext cx="136044" cy="1908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+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3529584" y="3415311"/>
            <a:ext cx="1014320" cy="1908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A+B*C/(E-F)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5803392" y="3415311"/>
            <a:ext cx="270175" cy="1908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AB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8077200" y="3415311"/>
            <a:ext cx="237656" cy="1908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+*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3529584" y="3721635"/>
            <a:ext cx="1014320" cy="1908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A+B*C/(E-F)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5803392" y="3721635"/>
            <a:ext cx="384090" cy="1908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ABC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8077200" y="3721635"/>
            <a:ext cx="237656" cy="1908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+*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3529584" y="4027959"/>
            <a:ext cx="1014320" cy="1908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A+B*C/(E-F)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5803392" y="4027959"/>
            <a:ext cx="486743" cy="1908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ABC*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8077200" y="4027959"/>
            <a:ext cx="187474" cy="1908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+/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3529584" y="4334283"/>
            <a:ext cx="1014320" cy="1908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A+B*C/(E-F)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5803392" y="4334283"/>
            <a:ext cx="486743" cy="1908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ABC*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8077200" y="4334283"/>
            <a:ext cx="244803" cy="1908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+/(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3529584" y="4640607"/>
            <a:ext cx="1014320" cy="1908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A+B*C/(E-F)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5803392" y="4640607"/>
            <a:ext cx="591876" cy="1908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ABC*E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8077200" y="4640607"/>
            <a:ext cx="244803" cy="1908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+/(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3529584" y="4946931"/>
            <a:ext cx="1014320" cy="1908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A+B*C/(E-F)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32" name="text 1"/>
          <p:cNvSpPr txBox="1"/>
          <p:nvPr/>
        </p:nvSpPr>
        <p:spPr>
          <a:xfrm>
            <a:off x="5803392" y="4946931"/>
            <a:ext cx="591876" cy="1908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ABC*E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8077200" y="4946931"/>
            <a:ext cx="307439" cy="1908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+/(-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3529584" y="5253255"/>
            <a:ext cx="1014320" cy="1908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A+B*C/(E-F)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5803392" y="5253255"/>
            <a:ext cx="688042" cy="1908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ABC*EF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8077200" y="5253255"/>
            <a:ext cx="307439" cy="1908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+/(-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3529584" y="5559630"/>
            <a:ext cx="1014320" cy="1908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A+B*C/(E-F)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5803392" y="5559630"/>
            <a:ext cx="751177" cy="1908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ABC*EF-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8077200" y="5559630"/>
            <a:ext cx="187474" cy="1908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+/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40" name="text 1"/>
          <p:cNvSpPr txBox="1"/>
          <p:nvPr/>
        </p:nvSpPr>
        <p:spPr>
          <a:xfrm>
            <a:off x="3529584" y="5868009"/>
            <a:ext cx="1014475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A+B*C/(E-F)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41" name="text 1"/>
          <p:cNvSpPr txBox="1"/>
          <p:nvPr/>
        </p:nvSpPr>
        <p:spPr>
          <a:xfrm>
            <a:off x="5803392" y="5868009"/>
            <a:ext cx="899985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ABC*EF-/+</a:t>
            </a:r>
            <a:endParaRPr sz="15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object 122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5836374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Infix to Prefix using stack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24859"/>
            <a:ext cx="8205562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The following algorithm must be followed for infix to prefix conversion.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2644214"/>
            <a:ext cx="204972" cy="2240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1.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737614" y="2603395"/>
            <a:ext cx="2857806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Reverse the input string.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80414" y="3124274"/>
            <a:ext cx="217893" cy="2240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2.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737614" y="3083455"/>
            <a:ext cx="3700058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Convert the reversed string into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5439791" y="3083455"/>
            <a:ext cx="842253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postfix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6282817" y="3083455"/>
            <a:ext cx="1360715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expression.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280414" y="3604107"/>
            <a:ext cx="207168" cy="2243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3.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737614" y="3563288"/>
            <a:ext cx="9135877" cy="58112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Now reverse the resulting infix expression obtained from the previous step. The</a:t>
            </a:r>
            <a:endParaRPr sz="22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resulting expression is prefix expression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0798429" y="6346241"/>
            <a:ext cx="17754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12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object 124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5836380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Infix to Prefix using stack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810621" y="6346241"/>
            <a:ext cx="15956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13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1143000" y="2741676"/>
            <a:ext cx="5245608" cy="2129028"/>
          </a:xfrm>
          <a:custGeom>
            <a:avLst/>
            <a:gdLst/>
            <a:ahLst/>
            <a:cxnLst/>
            <a:rect l="l" t="t" r="r" b="b"/>
            <a:pathLst>
              <a:path w="5245608" h="2129028">
                <a:moveTo>
                  <a:pt x="0" y="2129028"/>
                </a:moveTo>
                <a:lnTo>
                  <a:pt x="0" y="0"/>
                </a:lnTo>
                <a:lnTo>
                  <a:pt x="5245608" y="0"/>
                </a:lnTo>
                <a:lnTo>
                  <a:pt x="5245608" y="2129028"/>
                </a:lnTo>
                <a:lnTo>
                  <a:pt x="0" y="21290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1143304" y="2886224"/>
            <a:ext cx="1485905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A+B*C/(E-F)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143304" y="3556784"/>
            <a:ext cx="3762327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1. Reversed string:  </a:t>
            </a:r>
            <a:r>
              <a:rPr sz="2200" spc="10" dirty="0">
                <a:solidFill>
                  <a:srgbClr val="0070C0"/>
                </a:solidFill>
                <a:latin typeface="Corbel"/>
                <a:cs typeface="Corbel"/>
              </a:rPr>
              <a:t>(F-E)/C*B+A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143304" y="3892064"/>
            <a:ext cx="4401290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2. Postfix of (F-E)/C*B+A:  </a:t>
            </a:r>
            <a:r>
              <a:rPr sz="2200" spc="10" dirty="0">
                <a:solidFill>
                  <a:srgbClr val="0070C0"/>
                </a:solidFill>
                <a:latin typeface="Corbel"/>
                <a:cs typeface="Corbel"/>
              </a:rPr>
              <a:t>FE-C/B*A+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143304" y="4227598"/>
            <a:ext cx="5212915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3. Reversed string of FE-C/B*A+:  </a:t>
            </a:r>
            <a:r>
              <a:rPr sz="2200" spc="10" dirty="0">
                <a:solidFill>
                  <a:srgbClr val="0070C0"/>
                </a:solidFill>
                <a:latin typeface="Corbel"/>
                <a:cs typeface="Corbel"/>
              </a:rPr>
              <a:t>+A*B/C-EF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6387973" y="1779714"/>
            <a:ext cx="1722374" cy="306260"/>
          </a:xfrm>
          <a:custGeom>
            <a:avLst/>
            <a:gdLst/>
            <a:ahLst/>
            <a:cxnLst/>
            <a:rect l="l" t="t" r="r" b="b"/>
            <a:pathLst>
              <a:path w="1722374" h="306260">
                <a:moveTo>
                  <a:pt x="0" y="306261"/>
                </a:moveTo>
                <a:lnTo>
                  <a:pt x="0" y="0"/>
                </a:lnTo>
                <a:lnTo>
                  <a:pt x="1722374" y="0"/>
                </a:lnTo>
                <a:lnTo>
                  <a:pt x="1722374" y="306261"/>
                </a:lnTo>
                <a:lnTo>
                  <a:pt x="0" y="306261"/>
                </a:lnTo>
                <a:close/>
              </a:path>
            </a:pathLst>
          </a:custGeom>
          <a:solidFill>
            <a:srgbClr val="F2BAA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8110219" y="1779714"/>
            <a:ext cx="1722374" cy="306260"/>
          </a:xfrm>
          <a:custGeom>
            <a:avLst/>
            <a:gdLst/>
            <a:ahLst/>
            <a:cxnLst/>
            <a:rect l="l" t="t" r="r" b="b"/>
            <a:pathLst>
              <a:path w="1722374" h="306260">
                <a:moveTo>
                  <a:pt x="0" y="306261"/>
                </a:moveTo>
                <a:lnTo>
                  <a:pt x="0" y="0"/>
                </a:lnTo>
                <a:lnTo>
                  <a:pt x="1722375" y="0"/>
                </a:lnTo>
                <a:lnTo>
                  <a:pt x="1722375" y="306261"/>
                </a:lnTo>
                <a:lnTo>
                  <a:pt x="0" y="306261"/>
                </a:lnTo>
                <a:close/>
              </a:path>
            </a:pathLst>
          </a:custGeom>
          <a:solidFill>
            <a:srgbClr val="F2BAA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9832594" y="1779714"/>
            <a:ext cx="1722374" cy="306260"/>
          </a:xfrm>
          <a:custGeom>
            <a:avLst/>
            <a:gdLst/>
            <a:ahLst/>
            <a:cxnLst/>
            <a:rect l="l" t="t" r="r" b="b"/>
            <a:pathLst>
              <a:path w="1722374" h="306260">
                <a:moveTo>
                  <a:pt x="0" y="306261"/>
                </a:moveTo>
                <a:lnTo>
                  <a:pt x="0" y="0"/>
                </a:lnTo>
                <a:lnTo>
                  <a:pt x="1722374" y="0"/>
                </a:lnTo>
                <a:lnTo>
                  <a:pt x="1722374" y="306261"/>
                </a:lnTo>
                <a:lnTo>
                  <a:pt x="0" y="306261"/>
                </a:lnTo>
                <a:close/>
              </a:path>
            </a:pathLst>
          </a:custGeom>
          <a:solidFill>
            <a:srgbClr val="F2BAA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8103869" y="1766951"/>
            <a:ext cx="12700" cy="4006901"/>
          </a:xfrm>
          <a:custGeom>
            <a:avLst/>
            <a:gdLst/>
            <a:ahLst/>
            <a:cxnLst/>
            <a:rect l="l" t="t" r="r" b="b"/>
            <a:pathLst>
              <a:path w="12700" h="4006901">
                <a:moveTo>
                  <a:pt x="6350" y="6350"/>
                </a:moveTo>
                <a:lnTo>
                  <a:pt x="6350" y="4000551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9826244" y="1766951"/>
            <a:ext cx="12700" cy="4006901"/>
          </a:xfrm>
          <a:custGeom>
            <a:avLst/>
            <a:gdLst/>
            <a:ahLst/>
            <a:cxnLst/>
            <a:rect l="l" t="t" r="r" b="b"/>
            <a:pathLst>
              <a:path w="12700" h="4006901">
                <a:moveTo>
                  <a:pt x="6350" y="6350"/>
                </a:moveTo>
                <a:lnTo>
                  <a:pt x="6350" y="4000551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6375273" y="2079625"/>
            <a:ext cx="5192395" cy="12700"/>
          </a:xfrm>
          <a:custGeom>
            <a:avLst/>
            <a:gdLst/>
            <a:ahLst/>
            <a:cxnLst/>
            <a:rect l="l" t="t" r="r" b="b"/>
            <a:pathLst>
              <a:path w="5192395" h="12700">
                <a:moveTo>
                  <a:pt x="6350" y="6350"/>
                </a:moveTo>
                <a:lnTo>
                  <a:pt x="5186045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6375273" y="2385822"/>
            <a:ext cx="5192395" cy="12700"/>
          </a:xfrm>
          <a:custGeom>
            <a:avLst/>
            <a:gdLst/>
            <a:ahLst/>
            <a:cxnLst/>
            <a:rect l="l" t="t" r="r" b="b"/>
            <a:pathLst>
              <a:path w="5192395" h="12700">
                <a:moveTo>
                  <a:pt x="6350" y="6350"/>
                </a:moveTo>
                <a:lnTo>
                  <a:pt x="5186045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6375273" y="2692146"/>
            <a:ext cx="5192395" cy="12700"/>
          </a:xfrm>
          <a:custGeom>
            <a:avLst/>
            <a:gdLst/>
            <a:ahLst/>
            <a:cxnLst/>
            <a:rect l="l" t="t" r="r" b="b"/>
            <a:pathLst>
              <a:path w="5192395" h="12700">
                <a:moveTo>
                  <a:pt x="6350" y="6350"/>
                </a:moveTo>
                <a:lnTo>
                  <a:pt x="5186045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375273" y="2998470"/>
            <a:ext cx="5192395" cy="12700"/>
          </a:xfrm>
          <a:custGeom>
            <a:avLst/>
            <a:gdLst/>
            <a:ahLst/>
            <a:cxnLst/>
            <a:rect l="l" t="t" r="r" b="b"/>
            <a:pathLst>
              <a:path w="5192395" h="12700">
                <a:moveTo>
                  <a:pt x="6350" y="6350"/>
                </a:moveTo>
                <a:lnTo>
                  <a:pt x="5186045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6375273" y="3304667"/>
            <a:ext cx="5192395" cy="12700"/>
          </a:xfrm>
          <a:custGeom>
            <a:avLst/>
            <a:gdLst/>
            <a:ahLst/>
            <a:cxnLst/>
            <a:rect l="l" t="t" r="r" b="b"/>
            <a:pathLst>
              <a:path w="5192395" h="12700">
                <a:moveTo>
                  <a:pt x="6350" y="6350"/>
                </a:moveTo>
                <a:lnTo>
                  <a:pt x="5186045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6375273" y="3610991"/>
            <a:ext cx="5192395" cy="12700"/>
          </a:xfrm>
          <a:custGeom>
            <a:avLst/>
            <a:gdLst/>
            <a:ahLst/>
            <a:cxnLst/>
            <a:rect l="l" t="t" r="r" b="b"/>
            <a:pathLst>
              <a:path w="5192395" h="12700">
                <a:moveTo>
                  <a:pt x="6350" y="6350"/>
                </a:moveTo>
                <a:lnTo>
                  <a:pt x="5186045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6375273" y="3917188"/>
            <a:ext cx="5192395" cy="12700"/>
          </a:xfrm>
          <a:custGeom>
            <a:avLst/>
            <a:gdLst/>
            <a:ahLst/>
            <a:cxnLst/>
            <a:rect l="l" t="t" r="r" b="b"/>
            <a:pathLst>
              <a:path w="5192395" h="12700">
                <a:moveTo>
                  <a:pt x="6350" y="6350"/>
                </a:moveTo>
                <a:lnTo>
                  <a:pt x="5186045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6375273" y="4223512"/>
            <a:ext cx="5192395" cy="12700"/>
          </a:xfrm>
          <a:custGeom>
            <a:avLst/>
            <a:gdLst/>
            <a:ahLst/>
            <a:cxnLst/>
            <a:rect l="l" t="t" r="r" b="b"/>
            <a:pathLst>
              <a:path w="5192395" h="12700">
                <a:moveTo>
                  <a:pt x="6350" y="6350"/>
                </a:moveTo>
                <a:lnTo>
                  <a:pt x="5186045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6375273" y="4529709"/>
            <a:ext cx="5192395" cy="12700"/>
          </a:xfrm>
          <a:custGeom>
            <a:avLst/>
            <a:gdLst/>
            <a:ahLst/>
            <a:cxnLst/>
            <a:rect l="l" t="t" r="r" b="b"/>
            <a:pathLst>
              <a:path w="5192395" h="12700">
                <a:moveTo>
                  <a:pt x="6350" y="6350"/>
                </a:moveTo>
                <a:lnTo>
                  <a:pt x="5186045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6375273" y="4836033"/>
            <a:ext cx="5192395" cy="12700"/>
          </a:xfrm>
          <a:custGeom>
            <a:avLst/>
            <a:gdLst/>
            <a:ahLst/>
            <a:cxnLst/>
            <a:rect l="l" t="t" r="r" b="b"/>
            <a:pathLst>
              <a:path w="5192395" h="12700">
                <a:moveTo>
                  <a:pt x="6350" y="6350"/>
                </a:moveTo>
                <a:lnTo>
                  <a:pt x="5186045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6375273" y="5142230"/>
            <a:ext cx="5192395" cy="12700"/>
          </a:xfrm>
          <a:custGeom>
            <a:avLst/>
            <a:gdLst/>
            <a:ahLst/>
            <a:cxnLst/>
            <a:rect l="l" t="t" r="r" b="b"/>
            <a:pathLst>
              <a:path w="5192395" h="12700">
                <a:moveTo>
                  <a:pt x="6350" y="6350"/>
                </a:moveTo>
                <a:lnTo>
                  <a:pt x="5186045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6375273" y="5448554"/>
            <a:ext cx="5192395" cy="12700"/>
          </a:xfrm>
          <a:custGeom>
            <a:avLst/>
            <a:gdLst/>
            <a:ahLst/>
            <a:cxnLst/>
            <a:rect l="l" t="t" r="r" b="b"/>
            <a:pathLst>
              <a:path w="5192395" h="12700">
                <a:moveTo>
                  <a:pt x="6350" y="6350"/>
                </a:moveTo>
                <a:lnTo>
                  <a:pt x="5186045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6381623" y="1766951"/>
            <a:ext cx="12700" cy="4006901"/>
          </a:xfrm>
          <a:custGeom>
            <a:avLst/>
            <a:gdLst/>
            <a:ahLst/>
            <a:cxnLst/>
            <a:rect l="l" t="t" r="r" b="b"/>
            <a:pathLst>
              <a:path w="12700" h="4006901">
                <a:moveTo>
                  <a:pt x="6350" y="6350"/>
                </a:moveTo>
                <a:lnTo>
                  <a:pt x="6350" y="4000551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1548618" y="1766951"/>
            <a:ext cx="12700" cy="4006901"/>
          </a:xfrm>
          <a:custGeom>
            <a:avLst/>
            <a:gdLst/>
            <a:ahLst/>
            <a:cxnLst/>
            <a:rect l="l" t="t" r="r" b="b"/>
            <a:pathLst>
              <a:path w="12700" h="4006901">
                <a:moveTo>
                  <a:pt x="6350" y="6350"/>
                </a:moveTo>
                <a:lnTo>
                  <a:pt x="6350" y="4000551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6375273" y="1773301"/>
            <a:ext cx="5192395" cy="12700"/>
          </a:xfrm>
          <a:custGeom>
            <a:avLst/>
            <a:gdLst/>
            <a:ahLst/>
            <a:cxnLst/>
            <a:rect l="l" t="t" r="r" b="b"/>
            <a:pathLst>
              <a:path w="5192395" h="12700">
                <a:moveTo>
                  <a:pt x="6350" y="6350"/>
                </a:moveTo>
                <a:lnTo>
                  <a:pt x="5186045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6375273" y="5754802"/>
            <a:ext cx="5192395" cy="12700"/>
          </a:xfrm>
          <a:custGeom>
            <a:avLst/>
            <a:gdLst/>
            <a:ahLst/>
            <a:cxnLst/>
            <a:rect l="l" t="t" r="r" b="b"/>
            <a:pathLst>
              <a:path w="5192395" h="12700">
                <a:moveTo>
                  <a:pt x="6350" y="6350"/>
                </a:moveTo>
                <a:lnTo>
                  <a:pt x="5186045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text 1"/>
          <p:cNvSpPr txBox="1"/>
          <p:nvPr/>
        </p:nvSpPr>
        <p:spPr>
          <a:xfrm>
            <a:off x="6759193" y="1855597"/>
            <a:ext cx="1020700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latin typeface="Corbel"/>
                <a:cs typeface="Corbel"/>
              </a:rPr>
              <a:t>Input String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8347582" y="1855597"/>
            <a:ext cx="1288161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b="1" spc="10" dirty="0">
                <a:latin typeface="Corbel"/>
                <a:cs typeface="Corbel"/>
              </a:rPr>
              <a:t>Operator Stack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0148062" y="1855597"/>
            <a:ext cx="1132713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40" b="1" spc="10" dirty="0">
                <a:latin typeface="Corbel"/>
                <a:cs typeface="Corbel"/>
              </a:rPr>
              <a:t>Output Stack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6466332" y="2161921"/>
            <a:ext cx="1014033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(F-E)/C*B+A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8189087" y="2161921"/>
            <a:ext cx="95250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(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6466332" y="2468245"/>
            <a:ext cx="1014033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(F-E)/C*B+A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8189087" y="2468245"/>
            <a:ext cx="95250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(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9911461" y="2468245"/>
            <a:ext cx="134112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F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6466332" y="2774569"/>
            <a:ext cx="1014033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(F-E)/C*B+A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8189087" y="2774569"/>
            <a:ext cx="157924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(-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9911461" y="2774569"/>
            <a:ext cx="134112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F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6466332" y="3080893"/>
            <a:ext cx="1014033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(F-E)/C*B+A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9911461" y="3080893"/>
            <a:ext cx="302705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FE-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6466332" y="3387217"/>
            <a:ext cx="1014033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(F-E)/C*B+A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8189087" y="3387217"/>
            <a:ext cx="90487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/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9911461" y="3387217"/>
            <a:ext cx="302705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FE-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6466332" y="3693541"/>
            <a:ext cx="1014033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(F-E)/C*B+A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8189087" y="3693541"/>
            <a:ext cx="90487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/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9911461" y="3693541"/>
            <a:ext cx="415481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FE-C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6466332" y="3999865"/>
            <a:ext cx="1014033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(F-E)/C*B+A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8189087" y="3999865"/>
            <a:ext cx="140589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*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9911461" y="3999865"/>
            <a:ext cx="469582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FE-C/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6466332" y="4306189"/>
            <a:ext cx="1014033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(F-E)/C*B+A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8189087" y="4306189"/>
            <a:ext cx="140589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*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32" name="text 1"/>
          <p:cNvSpPr txBox="1"/>
          <p:nvPr/>
        </p:nvSpPr>
        <p:spPr>
          <a:xfrm>
            <a:off x="9911461" y="4306189"/>
            <a:ext cx="580645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FE-C/B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6466332" y="4612513"/>
            <a:ext cx="1014033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(F-E)/C*B+A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8189087" y="4612513"/>
            <a:ext cx="135826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+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9911461" y="4612513"/>
            <a:ext cx="683134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FE-C/B*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6466332" y="4918837"/>
            <a:ext cx="1014033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(F-E)/C*B+A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8189087" y="4918837"/>
            <a:ext cx="135826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+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9911461" y="4918837"/>
            <a:ext cx="803531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FE-C/B*A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6466332" y="5225161"/>
            <a:ext cx="1014033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(F-E)/C*B+A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40" name="text 1"/>
          <p:cNvSpPr txBox="1"/>
          <p:nvPr/>
        </p:nvSpPr>
        <p:spPr>
          <a:xfrm>
            <a:off x="9911461" y="5225161"/>
            <a:ext cx="900686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FE-C/B*A+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41" name="text 1"/>
          <p:cNvSpPr txBox="1"/>
          <p:nvPr/>
        </p:nvSpPr>
        <p:spPr>
          <a:xfrm>
            <a:off x="6466332" y="5531510"/>
            <a:ext cx="1014033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(F-E)/C*B+A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42" name="text 1"/>
          <p:cNvSpPr txBox="1"/>
          <p:nvPr/>
        </p:nvSpPr>
        <p:spPr>
          <a:xfrm>
            <a:off x="9911461" y="5531510"/>
            <a:ext cx="901065" cy="1905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00" spc="10" dirty="0">
                <a:latin typeface="Corbel"/>
                <a:cs typeface="Corbel"/>
              </a:rPr>
              <a:t>+A*B/C-EF</a:t>
            </a:r>
            <a:endParaRPr sz="15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object 148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3748053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Postfix to Prefix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65678"/>
            <a:ext cx="204972" cy="2240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1.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737614" y="2124859"/>
            <a:ext cx="4491554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Scan the given postfix expression from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6232525" y="2124859"/>
            <a:ext cx="1425136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b="1" spc="10" dirty="0">
                <a:solidFill>
                  <a:srgbClr val="DF5327"/>
                </a:solidFill>
                <a:latin typeface="Corbel"/>
                <a:cs typeface="Corbel"/>
              </a:rPr>
              <a:t>left to right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7657465" y="2124859"/>
            <a:ext cx="2686289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character by character.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280414" y="2644214"/>
            <a:ext cx="217893" cy="2240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2.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737614" y="2603395"/>
            <a:ext cx="5980560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If the character is an operand, push it into the stack.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280414" y="3124274"/>
            <a:ext cx="207304" cy="2240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3.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737614" y="3083455"/>
            <a:ext cx="7977984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But if the character is an operator, pop the top two values from stack.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280414" y="3604107"/>
            <a:ext cx="219601" cy="2243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4.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737614" y="3563288"/>
            <a:ext cx="5753966" cy="2791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Concatenate this operator with these two values (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7438009" y="3563288"/>
            <a:ext cx="1392633" cy="2791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b="1" spc="10" dirty="0">
                <a:solidFill>
                  <a:srgbClr val="DF5327"/>
                </a:solidFill>
                <a:latin typeface="Corbel"/>
                <a:cs typeface="Corbel"/>
              </a:rPr>
              <a:t>operator+2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8773414" y="3548860"/>
            <a:ext cx="246565" cy="1859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50" b="1" spc="10" dirty="0">
                <a:solidFill>
                  <a:srgbClr val="DF5327"/>
                </a:solidFill>
                <a:latin typeface="Corbel"/>
                <a:cs typeface="Corbel"/>
              </a:rPr>
              <a:t>nd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9043162" y="3563288"/>
            <a:ext cx="470167" cy="2791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b="1" spc="10" dirty="0">
                <a:solidFill>
                  <a:srgbClr val="DF5327"/>
                </a:solidFill>
                <a:latin typeface="Corbel"/>
                <a:cs typeface="Corbel"/>
              </a:rPr>
              <a:t>top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2670302" y="3850866"/>
            <a:ext cx="188843" cy="1859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50" b="1" spc="10" dirty="0">
                <a:solidFill>
                  <a:srgbClr val="DF5327"/>
                </a:solidFill>
                <a:latin typeface="Corbel"/>
                <a:cs typeface="Corbel"/>
              </a:rPr>
              <a:t>st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2877566" y="3865521"/>
            <a:ext cx="3524031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b="1" spc="10" dirty="0">
                <a:solidFill>
                  <a:srgbClr val="DF5327"/>
                </a:solidFill>
                <a:latin typeface="Corbel"/>
                <a:cs typeface="Corbel"/>
              </a:rPr>
              <a:t>top value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) to get a new string.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280414" y="4384876"/>
            <a:ext cx="213494" cy="2240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5.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737614" y="4344057"/>
            <a:ext cx="5762746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Now push this resulting string back into the stack.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280414" y="4864936"/>
            <a:ext cx="221211" cy="2240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6.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1737614" y="4824117"/>
            <a:ext cx="2286636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Repeat this process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4027043" y="4824117"/>
            <a:ext cx="574238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until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4601591" y="4824117"/>
            <a:ext cx="5849763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the end of postfix expression. Now the value in the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10796905" y="6346241"/>
            <a:ext cx="178461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14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object 150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3748053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Postfix to Prefix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4314444" y="1790141"/>
            <a:ext cx="2198243" cy="346888"/>
          </a:xfrm>
          <a:custGeom>
            <a:avLst/>
            <a:gdLst/>
            <a:ahLst/>
            <a:cxnLst/>
            <a:rect l="l" t="t" r="r" b="b"/>
            <a:pathLst>
              <a:path w="2198243" h="346888">
                <a:moveTo>
                  <a:pt x="0" y="346888"/>
                </a:moveTo>
                <a:lnTo>
                  <a:pt x="0" y="0"/>
                </a:lnTo>
                <a:lnTo>
                  <a:pt x="2198243" y="0"/>
                </a:lnTo>
                <a:lnTo>
                  <a:pt x="2198243" y="346888"/>
                </a:lnTo>
                <a:lnTo>
                  <a:pt x="0" y="346888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6512687" y="1790141"/>
            <a:ext cx="2198243" cy="346888"/>
          </a:xfrm>
          <a:custGeom>
            <a:avLst/>
            <a:gdLst/>
            <a:ahLst/>
            <a:cxnLst/>
            <a:rect l="l" t="t" r="r" b="b"/>
            <a:pathLst>
              <a:path w="2198243" h="346888">
                <a:moveTo>
                  <a:pt x="0" y="346888"/>
                </a:moveTo>
                <a:lnTo>
                  <a:pt x="0" y="0"/>
                </a:lnTo>
                <a:lnTo>
                  <a:pt x="2198243" y="0"/>
                </a:lnTo>
                <a:lnTo>
                  <a:pt x="2198243" y="346888"/>
                </a:lnTo>
                <a:lnTo>
                  <a:pt x="0" y="346888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8710803" y="1790141"/>
            <a:ext cx="2198243" cy="346888"/>
          </a:xfrm>
          <a:custGeom>
            <a:avLst/>
            <a:gdLst/>
            <a:ahLst/>
            <a:cxnLst/>
            <a:rect l="l" t="t" r="r" b="b"/>
            <a:pathLst>
              <a:path w="2198243" h="346888">
                <a:moveTo>
                  <a:pt x="0" y="346888"/>
                </a:moveTo>
                <a:lnTo>
                  <a:pt x="0" y="0"/>
                </a:lnTo>
                <a:lnTo>
                  <a:pt x="2198243" y="0"/>
                </a:lnTo>
                <a:lnTo>
                  <a:pt x="2198243" y="346888"/>
                </a:lnTo>
                <a:lnTo>
                  <a:pt x="0" y="346888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6506337" y="1777492"/>
            <a:ext cx="12700" cy="4188092"/>
          </a:xfrm>
          <a:custGeom>
            <a:avLst/>
            <a:gdLst/>
            <a:ahLst/>
            <a:cxnLst/>
            <a:rect l="l" t="t" r="r" b="b"/>
            <a:pathLst>
              <a:path w="12700" h="4188092">
                <a:moveTo>
                  <a:pt x="6350" y="6350"/>
                </a:moveTo>
                <a:lnTo>
                  <a:pt x="6350" y="4181742"/>
                </a:lnTo>
              </a:path>
            </a:pathLst>
          </a:custGeom>
          <a:ln w="12700">
            <a:solidFill>
              <a:srgbClr val="B6492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8704453" y="1777492"/>
            <a:ext cx="12700" cy="4188092"/>
          </a:xfrm>
          <a:custGeom>
            <a:avLst/>
            <a:gdLst/>
            <a:ahLst/>
            <a:cxnLst/>
            <a:rect l="l" t="t" r="r" b="b"/>
            <a:pathLst>
              <a:path w="12700" h="4188092">
                <a:moveTo>
                  <a:pt x="6350" y="6350"/>
                </a:moveTo>
                <a:lnTo>
                  <a:pt x="6350" y="4181742"/>
                </a:lnTo>
              </a:path>
            </a:pathLst>
          </a:custGeom>
          <a:ln w="12700">
            <a:solidFill>
              <a:srgbClr val="B6492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4301744" y="2130679"/>
            <a:ext cx="6620002" cy="12700"/>
          </a:xfrm>
          <a:custGeom>
            <a:avLst/>
            <a:gdLst/>
            <a:ahLst/>
            <a:cxnLst/>
            <a:rect l="l" t="t" r="r" b="b"/>
            <a:pathLst>
              <a:path w="6620002" h="12700">
                <a:moveTo>
                  <a:pt x="6350" y="6350"/>
                </a:moveTo>
                <a:lnTo>
                  <a:pt x="6613652" y="6350"/>
                </a:lnTo>
              </a:path>
            </a:pathLst>
          </a:custGeom>
          <a:ln w="12700">
            <a:solidFill>
              <a:srgbClr val="B6492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4301744" y="2477643"/>
            <a:ext cx="6620002" cy="12700"/>
          </a:xfrm>
          <a:custGeom>
            <a:avLst/>
            <a:gdLst/>
            <a:ahLst/>
            <a:cxnLst/>
            <a:rect l="l" t="t" r="r" b="b"/>
            <a:pathLst>
              <a:path w="6620002" h="12700">
                <a:moveTo>
                  <a:pt x="6350" y="6350"/>
                </a:moveTo>
                <a:lnTo>
                  <a:pt x="6613652" y="6350"/>
                </a:lnTo>
              </a:path>
            </a:pathLst>
          </a:custGeom>
          <a:ln w="12700">
            <a:solidFill>
              <a:srgbClr val="B6492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4301744" y="2824480"/>
            <a:ext cx="6620002" cy="12700"/>
          </a:xfrm>
          <a:custGeom>
            <a:avLst/>
            <a:gdLst/>
            <a:ahLst/>
            <a:cxnLst/>
            <a:rect l="l" t="t" r="r" b="b"/>
            <a:pathLst>
              <a:path w="6620002" h="12700">
                <a:moveTo>
                  <a:pt x="6350" y="6350"/>
                </a:moveTo>
                <a:lnTo>
                  <a:pt x="6613652" y="6350"/>
                </a:lnTo>
              </a:path>
            </a:pathLst>
          </a:custGeom>
          <a:ln w="12700">
            <a:solidFill>
              <a:srgbClr val="B6492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4301744" y="3171444"/>
            <a:ext cx="6620002" cy="12700"/>
          </a:xfrm>
          <a:custGeom>
            <a:avLst/>
            <a:gdLst/>
            <a:ahLst/>
            <a:cxnLst/>
            <a:rect l="l" t="t" r="r" b="b"/>
            <a:pathLst>
              <a:path w="6620002" h="12700">
                <a:moveTo>
                  <a:pt x="6350" y="6350"/>
                </a:moveTo>
                <a:lnTo>
                  <a:pt x="6613652" y="6350"/>
                </a:lnTo>
              </a:path>
            </a:pathLst>
          </a:custGeom>
          <a:ln w="12700">
            <a:solidFill>
              <a:srgbClr val="B6492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4301744" y="3518281"/>
            <a:ext cx="6620002" cy="12700"/>
          </a:xfrm>
          <a:custGeom>
            <a:avLst/>
            <a:gdLst/>
            <a:ahLst/>
            <a:cxnLst/>
            <a:rect l="l" t="t" r="r" b="b"/>
            <a:pathLst>
              <a:path w="6620002" h="12700">
                <a:moveTo>
                  <a:pt x="6350" y="6350"/>
                </a:moveTo>
                <a:lnTo>
                  <a:pt x="6613652" y="6350"/>
                </a:lnTo>
              </a:path>
            </a:pathLst>
          </a:custGeom>
          <a:ln w="12700">
            <a:solidFill>
              <a:srgbClr val="B6492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4301744" y="3865118"/>
            <a:ext cx="6620002" cy="12700"/>
          </a:xfrm>
          <a:custGeom>
            <a:avLst/>
            <a:gdLst/>
            <a:ahLst/>
            <a:cxnLst/>
            <a:rect l="l" t="t" r="r" b="b"/>
            <a:pathLst>
              <a:path w="6620002" h="12700">
                <a:moveTo>
                  <a:pt x="6350" y="6350"/>
                </a:moveTo>
                <a:lnTo>
                  <a:pt x="6613652" y="6350"/>
                </a:lnTo>
              </a:path>
            </a:pathLst>
          </a:custGeom>
          <a:ln w="12700">
            <a:solidFill>
              <a:srgbClr val="B6492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4301744" y="4212082"/>
            <a:ext cx="6620002" cy="12700"/>
          </a:xfrm>
          <a:custGeom>
            <a:avLst/>
            <a:gdLst/>
            <a:ahLst/>
            <a:cxnLst/>
            <a:rect l="l" t="t" r="r" b="b"/>
            <a:pathLst>
              <a:path w="6620002" h="12700">
                <a:moveTo>
                  <a:pt x="6350" y="6350"/>
                </a:moveTo>
                <a:lnTo>
                  <a:pt x="6613652" y="6350"/>
                </a:lnTo>
              </a:path>
            </a:pathLst>
          </a:custGeom>
          <a:ln w="12700">
            <a:solidFill>
              <a:srgbClr val="B6492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4301744" y="4558919"/>
            <a:ext cx="6620002" cy="12700"/>
          </a:xfrm>
          <a:custGeom>
            <a:avLst/>
            <a:gdLst/>
            <a:ahLst/>
            <a:cxnLst/>
            <a:rect l="l" t="t" r="r" b="b"/>
            <a:pathLst>
              <a:path w="6620002" h="12700">
                <a:moveTo>
                  <a:pt x="6350" y="6350"/>
                </a:moveTo>
                <a:lnTo>
                  <a:pt x="6613652" y="6350"/>
                </a:lnTo>
              </a:path>
            </a:pathLst>
          </a:custGeom>
          <a:ln w="12700">
            <a:solidFill>
              <a:srgbClr val="B6492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4301744" y="4905883"/>
            <a:ext cx="6620002" cy="12700"/>
          </a:xfrm>
          <a:custGeom>
            <a:avLst/>
            <a:gdLst/>
            <a:ahLst/>
            <a:cxnLst/>
            <a:rect l="l" t="t" r="r" b="b"/>
            <a:pathLst>
              <a:path w="6620002" h="12700">
                <a:moveTo>
                  <a:pt x="6350" y="6350"/>
                </a:moveTo>
                <a:lnTo>
                  <a:pt x="6613652" y="6350"/>
                </a:lnTo>
              </a:path>
            </a:pathLst>
          </a:custGeom>
          <a:ln w="12700">
            <a:solidFill>
              <a:srgbClr val="B6492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4301744" y="5252720"/>
            <a:ext cx="6620002" cy="12700"/>
          </a:xfrm>
          <a:custGeom>
            <a:avLst/>
            <a:gdLst/>
            <a:ahLst/>
            <a:cxnLst/>
            <a:rect l="l" t="t" r="r" b="b"/>
            <a:pathLst>
              <a:path w="6620002" h="12700">
                <a:moveTo>
                  <a:pt x="6350" y="6350"/>
                </a:moveTo>
                <a:lnTo>
                  <a:pt x="6613652" y="6350"/>
                </a:lnTo>
              </a:path>
            </a:pathLst>
          </a:custGeom>
          <a:ln w="12700">
            <a:solidFill>
              <a:srgbClr val="B6492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4301744" y="5599646"/>
            <a:ext cx="6620002" cy="12700"/>
          </a:xfrm>
          <a:custGeom>
            <a:avLst/>
            <a:gdLst/>
            <a:ahLst/>
            <a:cxnLst/>
            <a:rect l="l" t="t" r="r" b="b"/>
            <a:pathLst>
              <a:path w="6620002" h="12700">
                <a:moveTo>
                  <a:pt x="6350" y="6350"/>
                </a:moveTo>
                <a:lnTo>
                  <a:pt x="6613652" y="6350"/>
                </a:lnTo>
              </a:path>
            </a:pathLst>
          </a:custGeom>
          <a:ln w="12700">
            <a:solidFill>
              <a:srgbClr val="B6492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4308094" y="1777492"/>
            <a:ext cx="12700" cy="4188092"/>
          </a:xfrm>
          <a:custGeom>
            <a:avLst/>
            <a:gdLst/>
            <a:ahLst/>
            <a:cxnLst/>
            <a:rect l="l" t="t" r="r" b="b"/>
            <a:pathLst>
              <a:path w="12700" h="4188092">
                <a:moveTo>
                  <a:pt x="6350" y="6350"/>
                </a:moveTo>
                <a:lnTo>
                  <a:pt x="6350" y="4181742"/>
                </a:lnTo>
              </a:path>
            </a:pathLst>
          </a:custGeom>
          <a:ln w="12700">
            <a:solidFill>
              <a:srgbClr val="B6492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10902696" y="1777492"/>
            <a:ext cx="12700" cy="4188092"/>
          </a:xfrm>
          <a:custGeom>
            <a:avLst/>
            <a:gdLst/>
            <a:ahLst/>
            <a:cxnLst/>
            <a:rect l="l" t="t" r="r" b="b"/>
            <a:pathLst>
              <a:path w="12700" h="4188092">
                <a:moveTo>
                  <a:pt x="6350" y="6350"/>
                </a:moveTo>
                <a:lnTo>
                  <a:pt x="6350" y="4181742"/>
                </a:lnTo>
              </a:path>
            </a:pathLst>
          </a:custGeom>
          <a:ln w="12700">
            <a:solidFill>
              <a:srgbClr val="B6492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4301744" y="1783842"/>
            <a:ext cx="6620002" cy="12700"/>
          </a:xfrm>
          <a:custGeom>
            <a:avLst/>
            <a:gdLst/>
            <a:ahLst/>
            <a:cxnLst/>
            <a:rect l="l" t="t" r="r" b="b"/>
            <a:pathLst>
              <a:path w="6620002" h="12700">
                <a:moveTo>
                  <a:pt x="6350" y="6350"/>
                </a:moveTo>
                <a:lnTo>
                  <a:pt x="6613652" y="6350"/>
                </a:lnTo>
              </a:path>
            </a:pathLst>
          </a:custGeom>
          <a:ln w="12700">
            <a:solidFill>
              <a:srgbClr val="B6492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4301744" y="5946534"/>
            <a:ext cx="6620002" cy="12700"/>
          </a:xfrm>
          <a:custGeom>
            <a:avLst/>
            <a:gdLst/>
            <a:ahLst/>
            <a:cxnLst/>
            <a:rect l="l" t="t" r="r" b="b"/>
            <a:pathLst>
              <a:path w="6620002" h="12700">
                <a:moveTo>
                  <a:pt x="6350" y="6350"/>
                </a:moveTo>
                <a:lnTo>
                  <a:pt x="6613652" y="6350"/>
                </a:lnTo>
              </a:path>
            </a:pathLst>
          </a:custGeom>
          <a:ln w="12700">
            <a:solidFill>
              <a:srgbClr val="B6492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4351655" y="1876326"/>
            <a:ext cx="1158865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b="1" spc="10" dirty="0">
                <a:latin typeface="Corbel"/>
                <a:cs typeface="Corbel"/>
              </a:rPr>
              <a:t>Input String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6550152" y="1876326"/>
            <a:ext cx="1759399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b="1" spc="10" dirty="0">
                <a:latin typeface="Corbel"/>
                <a:cs typeface="Corbel"/>
              </a:rPr>
              <a:t>Postfix Expression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8748649" y="1876326"/>
            <a:ext cx="1299530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b="1" spc="10" dirty="0">
                <a:latin typeface="Corbel"/>
                <a:cs typeface="Corbel"/>
              </a:rPr>
              <a:t>Stack (Prefix)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4351655" y="2223163"/>
            <a:ext cx="1196029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ABC/-AK/L-*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6550152" y="2223163"/>
            <a:ext cx="1058869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BC/-AK/L-*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8748649" y="2223163"/>
            <a:ext cx="180701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A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4351655" y="2570000"/>
            <a:ext cx="1196029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ABC/-AK/L-*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6550152" y="2570000"/>
            <a:ext cx="930853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C/-AK/L-*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8748649" y="2570000"/>
            <a:ext cx="308253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AB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4351655" y="2917218"/>
            <a:ext cx="1196029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ABC/-AK/L-*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6550152" y="2917218"/>
            <a:ext cx="802838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/-AK/L-*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8748649" y="2917218"/>
            <a:ext cx="435459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ABC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4351655" y="3264055"/>
            <a:ext cx="1196029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ABC/-AK/L-*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6550152" y="3264055"/>
            <a:ext cx="743401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-AK/L-*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8748649" y="3264055"/>
            <a:ext cx="496008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A/BC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4351655" y="3610892"/>
            <a:ext cx="1196029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ABC/-AK/L-*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6550152" y="3610892"/>
            <a:ext cx="671774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AK/L-*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8748649" y="3610892"/>
            <a:ext cx="567636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-A/BC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4351655" y="3958110"/>
            <a:ext cx="1196029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ABC/-AK/L-*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6550152" y="3958110"/>
            <a:ext cx="534614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K/L-*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8748649" y="3958110"/>
            <a:ext cx="705055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-A/BCA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4351655" y="4304947"/>
            <a:ext cx="1196029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ABC/-AK/L-*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6550152" y="4304947"/>
            <a:ext cx="403550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/L-*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8748649" y="4304947"/>
            <a:ext cx="835981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-A/BCAK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4351655" y="4651784"/>
            <a:ext cx="1196029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ABC/-AK/L-*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6550152" y="4651784"/>
            <a:ext cx="344114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L-*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8748649" y="4651784"/>
            <a:ext cx="895493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-A/BC/AK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4351655" y="4999002"/>
            <a:ext cx="1196029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ABC/-AK/L-*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6550152" y="4999002"/>
            <a:ext cx="231338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-*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32" name="text 1"/>
          <p:cNvSpPr txBox="1"/>
          <p:nvPr/>
        </p:nvSpPr>
        <p:spPr>
          <a:xfrm>
            <a:off x="8748649" y="4999002"/>
            <a:ext cx="1008242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-A/BC/AKL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4351655" y="5345839"/>
            <a:ext cx="1196029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ABC/-AK/L-*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6550152" y="5345839"/>
            <a:ext cx="159710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*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8748649" y="5345839"/>
            <a:ext cx="1079772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-A/BC-/AKL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4351655" y="5692676"/>
            <a:ext cx="1196029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ABC/-AK/L-*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8748649" y="5692676"/>
            <a:ext cx="1195596" cy="2164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00" spc="10" dirty="0">
                <a:latin typeface="Corbel"/>
                <a:cs typeface="Corbel"/>
              </a:rPr>
              <a:t>*-A/BC-/AKL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10803001" y="6346241"/>
            <a:ext cx="172822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15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1333500" y="2449987"/>
            <a:ext cx="1447634" cy="2548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DF5327"/>
                </a:solidFill>
                <a:latin typeface="Corbel"/>
                <a:cs typeface="Corbel"/>
              </a:rPr>
              <a:t>ABC/-AK/L-*</a:t>
            </a:r>
            <a:endParaRPr sz="2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object 172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3746710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Prefix to Postfix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65678"/>
            <a:ext cx="204972" cy="2240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1.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737614" y="2124859"/>
            <a:ext cx="4365774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Scan the given prefix expression from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6107557" y="2124859"/>
            <a:ext cx="1425974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b="1" spc="10" dirty="0">
                <a:solidFill>
                  <a:srgbClr val="DF5327"/>
                </a:solidFill>
                <a:latin typeface="Corbel"/>
                <a:cs typeface="Corbel"/>
              </a:rPr>
              <a:t>right to left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7532497" y="2124859"/>
            <a:ext cx="2686289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character by character.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280414" y="2644214"/>
            <a:ext cx="217893" cy="2240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2.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737614" y="2603395"/>
            <a:ext cx="5980560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If the character is an operand, push it into the stack.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280414" y="3124274"/>
            <a:ext cx="207304" cy="2240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3.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737614" y="3083455"/>
            <a:ext cx="7977984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But if the character is an operator, pop the top two values from stack.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280414" y="3604107"/>
            <a:ext cx="219601" cy="2243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4.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737614" y="3563288"/>
            <a:ext cx="5753966" cy="2791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Concatenate this operator with these two values (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7438009" y="3563288"/>
            <a:ext cx="1391516" cy="2791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b="1" spc="10" dirty="0">
                <a:solidFill>
                  <a:srgbClr val="DF5327"/>
                </a:solidFill>
                <a:latin typeface="Corbel"/>
                <a:cs typeface="Corbel"/>
              </a:rPr>
              <a:t>operator+1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8773414" y="3548860"/>
            <a:ext cx="188844" cy="1859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50" b="1" spc="10" dirty="0">
                <a:solidFill>
                  <a:srgbClr val="DF5327"/>
                </a:solidFill>
                <a:latin typeface="Corbel"/>
                <a:cs typeface="Corbel"/>
              </a:rPr>
              <a:t>st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8985250" y="3563288"/>
            <a:ext cx="470167" cy="2791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b="1" spc="10" dirty="0">
                <a:solidFill>
                  <a:srgbClr val="DF5327"/>
                </a:solidFill>
                <a:latin typeface="Corbel"/>
                <a:cs typeface="Corbel"/>
              </a:rPr>
              <a:t>top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2670302" y="3850866"/>
            <a:ext cx="246565" cy="1859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50" b="1" spc="10" dirty="0">
                <a:solidFill>
                  <a:srgbClr val="DF5327"/>
                </a:solidFill>
                <a:latin typeface="Corbel"/>
                <a:cs typeface="Corbel"/>
              </a:rPr>
              <a:t>nd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2933954" y="3865521"/>
            <a:ext cx="3524440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b="1" spc="10" dirty="0">
                <a:solidFill>
                  <a:srgbClr val="DF5327"/>
                </a:solidFill>
                <a:latin typeface="Corbel"/>
                <a:cs typeface="Corbel"/>
              </a:rPr>
              <a:t>top value</a:t>
            </a: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) to get a new string.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280414" y="4384876"/>
            <a:ext cx="213494" cy="2240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5.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737614" y="4344057"/>
            <a:ext cx="5762746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Now push this resulting string back into the stack.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280414" y="4864936"/>
            <a:ext cx="221211" cy="2240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solidFill>
                  <a:srgbClr val="DF5327"/>
                </a:solidFill>
                <a:latin typeface="Corbel"/>
                <a:cs typeface="Corbel"/>
              </a:rPr>
              <a:t>6.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1737614" y="4824117"/>
            <a:ext cx="2286636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Repeat this process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4027043" y="4824117"/>
            <a:ext cx="638941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untill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4665599" y="4824117"/>
            <a:ext cx="5724819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DF5327"/>
                </a:solidFill>
                <a:latin typeface="Corbel"/>
                <a:cs typeface="Corbel"/>
              </a:rPr>
              <a:t>the end of prefix expression. Now the value in the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10796905" y="6346241"/>
            <a:ext cx="17952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16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object 174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3746710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Prefix to Postfix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176" name="object 176"/>
          <p:cNvSpPr/>
          <p:nvPr/>
        </p:nvSpPr>
        <p:spPr>
          <a:xfrm>
            <a:off x="4069715" y="1841652"/>
            <a:ext cx="2128266" cy="311378"/>
          </a:xfrm>
          <a:custGeom>
            <a:avLst/>
            <a:gdLst/>
            <a:ahLst/>
            <a:cxnLst/>
            <a:rect l="l" t="t" r="r" b="b"/>
            <a:pathLst>
              <a:path w="2128266" h="311378">
                <a:moveTo>
                  <a:pt x="0" y="311379"/>
                </a:moveTo>
                <a:lnTo>
                  <a:pt x="0" y="0"/>
                </a:lnTo>
                <a:lnTo>
                  <a:pt x="2128266" y="0"/>
                </a:lnTo>
                <a:lnTo>
                  <a:pt x="2128266" y="311379"/>
                </a:lnTo>
                <a:lnTo>
                  <a:pt x="0" y="31137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6197981" y="1841652"/>
            <a:ext cx="2128266" cy="311378"/>
          </a:xfrm>
          <a:custGeom>
            <a:avLst/>
            <a:gdLst/>
            <a:ahLst/>
            <a:cxnLst/>
            <a:rect l="l" t="t" r="r" b="b"/>
            <a:pathLst>
              <a:path w="2128266" h="311378">
                <a:moveTo>
                  <a:pt x="0" y="311379"/>
                </a:moveTo>
                <a:lnTo>
                  <a:pt x="0" y="0"/>
                </a:lnTo>
                <a:lnTo>
                  <a:pt x="2128266" y="0"/>
                </a:lnTo>
                <a:lnTo>
                  <a:pt x="2128266" y="311379"/>
                </a:lnTo>
                <a:lnTo>
                  <a:pt x="0" y="31137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8326119" y="1841652"/>
            <a:ext cx="2128266" cy="311378"/>
          </a:xfrm>
          <a:custGeom>
            <a:avLst/>
            <a:gdLst/>
            <a:ahLst/>
            <a:cxnLst/>
            <a:rect l="l" t="t" r="r" b="b"/>
            <a:pathLst>
              <a:path w="2128266" h="311378">
                <a:moveTo>
                  <a:pt x="0" y="311379"/>
                </a:moveTo>
                <a:lnTo>
                  <a:pt x="0" y="0"/>
                </a:lnTo>
                <a:lnTo>
                  <a:pt x="2128267" y="0"/>
                </a:lnTo>
                <a:lnTo>
                  <a:pt x="2128267" y="311379"/>
                </a:lnTo>
                <a:lnTo>
                  <a:pt x="0" y="31137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6191631" y="1828927"/>
            <a:ext cx="12700" cy="4073334"/>
          </a:xfrm>
          <a:custGeom>
            <a:avLst/>
            <a:gdLst/>
            <a:ahLst/>
            <a:cxnLst/>
            <a:rect l="l" t="t" r="r" b="b"/>
            <a:pathLst>
              <a:path w="12700" h="4073334">
                <a:moveTo>
                  <a:pt x="6350" y="6350"/>
                </a:moveTo>
                <a:lnTo>
                  <a:pt x="6350" y="4066984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8319769" y="1828927"/>
            <a:ext cx="12700" cy="4073334"/>
          </a:xfrm>
          <a:custGeom>
            <a:avLst/>
            <a:gdLst/>
            <a:ahLst/>
            <a:cxnLst/>
            <a:rect l="l" t="t" r="r" b="b"/>
            <a:pathLst>
              <a:path w="12700" h="4073334">
                <a:moveTo>
                  <a:pt x="6350" y="6350"/>
                </a:moveTo>
                <a:lnTo>
                  <a:pt x="6350" y="4066984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4057015" y="2146681"/>
            <a:ext cx="6410071" cy="12700"/>
          </a:xfrm>
          <a:custGeom>
            <a:avLst/>
            <a:gdLst/>
            <a:ahLst/>
            <a:cxnLst/>
            <a:rect l="l" t="t" r="r" b="b"/>
            <a:pathLst>
              <a:path w="6410071" h="12700">
                <a:moveTo>
                  <a:pt x="6350" y="6350"/>
                </a:moveTo>
                <a:lnTo>
                  <a:pt x="6403721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4057015" y="2458085"/>
            <a:ext cx="6410071" cy="12700"/>
          </a:xfrm>
          <a:custGeom>
            <a:avLst/>
            <a:gdLst/>
            <a:ahLst/>
            <a:cxnLst/>
            <a:rect l="l" t="t" r="r" b="b"/>
            <a:pathLst>
              <a:path w="6410071" h="12700">
                <a:moveTo>
                  <a:pt x="6350" y="6350"/>
                </a:moveTo>
                <a:lnTo>
                  <a:pt x="6403721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4057015" y="2769489"/>
            <a:ext cx="6410071" cy="12700"/>
          </a:xfrm>
          <a:custGeom>
            <a:avLst/>
            <a:gdLst/>
            <a:ahLst/>
            <a:cxnLst/>
            <a:rect l="l" t="t" r="r" b="b"/>
            <a:pathLst>
              <a:path w="6410071" h="12700">
                <a:moveTo>
                  <a:pt x="6350" y="6350"/>
                </a:moveTo>
                <a:lnTo>
                  <a:pt x="6403721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4057015" y="3080893"/>
            <a:ext cx="6410071" cy="12700"/>
          </a:xfrm>
          <a:custGeom>
            <a:avLst/>
            <a:gdLst/>
            <a:ahLst/>
            <a:cxnLst/>
            <a:rect l="l" t="t" r="r" b="b"/>
            <a:pathLst>
              <a:path w="6410071" h="12700">
                <a:moveTo>
                  <a:pt x="6350" y="6350"/>
                </a:moveTo>
                <a:lnTo>
                  <a:pt x="6403721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4057015" y="3392170"/>
            <a:ext cx="6410071" cy="12700"/>
          </a:xfrm>
          <a:custGeom>
            <a:avLst/>
            <a:gdLst/>
            <a:ahLst/>
            <a:cxnLst/>
            <a:rect l="l" t="t" r="r" b="b"/>
            <a:pathLst>
              <a:path w="6410071" h="12700">
                <a:moveTo>
                  <a:pt x="6350" y="6350"/>
                </a:moveTo>
                <a:lnTo>
                  <a:pt x="6403721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4057015" y="3703574"/>
            <a:ext cx="6410071" cy="12700"/>
          </a:xfrm>
          <a:custGeom>
            <a:avLst/>
            <a:gdLst/>
            <a:ahLst/>
            <a:cxnLst/>
            <a:rect l="l" t="t" r="r" b="b"/>
            <a:pathLst>
              <a:path w="6410071" h="12700">
                <a:moveTo>
                  <a:pt x="6350" y="6350"/>
                </a:moveTo>
                <a:lnTo>
                  <a:pt x="6403721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4057015" y="4014978"/>
            <a:ext cx="6410071" cy="12700"/>
          </a:xfrm>
          <a:custGeom>
            <a:avLst/>
            <a:gdLst/>
            <a:ahLst/>
            <a:cxnLst/>
            <a:rect l="l" t="t" r="r" b="b"/>
            <a:pathLst>
              <a:path w="6410071" h="12700">
                <a:moveTo>
                  <a:pt x="6350" y="6350"/>
                </a:moveTo>
                <a:lnTo>
                  <a:pt x="6403721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4057015" y="4326382"/>
            <a:ext cx="6410071" cy="12700"/>
          </a:xfrm>
          <a:custGeom>
            <a:avLst/>
            <a:gdLst/>
            <a:ahLst/>
            <a:cxnLst/>
            <a:rect l="l" t="t" r="r" b="b"/>
            <a:pathLst>
              <a:path w="6410071" h="12700">
                <a:moveTo>
                  <a:pt x="6350" y="6350"/>
                </a:moveTo>
                <a:lnTo>
                  <a:pt x="6403721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4057015" y="4637659"/>
            <a:ext cx="6410071" cy="12700"/>
          </a:xfrm>
          <a:custGeom>
            <a:avLst/>
            <a:gdLst/>
            <a:ahLst/>
            <a:cxnLst/>
            <a:rect l="l" t="t" r="r" b="b"/>
            <a:pathLst>
              <a:path w="6410071" h="12700">
                <a:moveTo>
                  <a:pt x="6350" y="6350"/>
                </a:moveTo>
                <a:lnTo>
                  <a:pt x="6403721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4057015" y="4949063"/>
            <a:ext cx="6410071" cy="12700"/>
          </a:xfrm>
          <a:custGeom>
            <a:avLst/>
            <a:gdLst/>
            <a:ahLst/>
            <a:cxnLst/>
            <a:rect l="l" t="t" r="r" b="b"/>
            <a:pathLst>
              <a:path w="6410071" h="12700">
                <a:moveTo>
                  <a:pt x="6350" y="6350"/>
                </a:moveTo>
                <a:lnTo>
                  <a:pt x="6403721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4057015" y="5260467"/>
            <a:ext cx="6410071" cy="12700"/>
          </a:xfrm>
          <a:custGeom>
            <a:avLst/>
            <a:gdLst/>
            <a:ahLst/>
            <a:cxnLst/>
            <a:rect l="l" t="t" r="r" b="b"/>
            <a:pathLst>
              <a:path w="6410071" h="12700">
                <a:moveTo>
                  <a:pt x="6350" y="6350"/>
                </a:moveTo>
                <a:lnTo>
                  <a:pt x="6403721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4057015" y="5571871"/>
            <a:ext cx="6410071" cy="12700"/>
          </a:xfrm>
          <a:custGeom>
            <a:avLst/>
            <a:gdLst/>
            <a:ahLst/>
            <a:cxnLst/>
            <a:rect l="l" t="t" r="r" b="b"/>
            <a:pathLst>
              <a:path w="6410071" h="12700">
                <a:moveTo>
                  <a:pt x="6350" y="6350"/>
                </a:moveTo>
                <a:lnTo>
                  <a:pt x="6403721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4063365" y="1828927"/>
            <a:ext cx="12700" cy="4073334"/>
          </a:xfrm>
          <a:custGeom>
            <a:avLst/>
            <a:gdLst/>
            <a:ahLst/>
            <a:cxnLst/>
            <a:rect l="l" t="t" r="r" b="b"/>
            <a:pathLst>
              <a:path w="12700" h="4073334">
                <a:moveTo>
                  <a:pt x="6350" y="6350"/>
                </a:moveTo>
                <a:lnTo>
                  <a:pt x="6350" y="4066984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10448036" y="1828927"/>
            <a:ext cx="12700" cy="4073334"/>
          </a:xfrm>
          <a:custGeom>
            <a:avLst/>
            <a:gdLst/>
            <a:ahLst/>
            <a:cxnLst/>
            <a:rect l="l" t="t" r="r" b="b"/>
            <a:pathLst>
              <a:path w="12700" h="4073334">
                <a:moveTo>
                  <a:pt x="6350" y="6350"/>
                </a:moveTo>
                <a:lnTo>
                  <a:pt x="6350" y="4066984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4057015" y="1835277"/>
            <a:ext cx="6410071" cy="12700"/>
          </a:xfrm>
          <a:custGeom>
            <a:avLst/>
            <a:gdLst/>
            <a:ahLst/>
            <a:cxnLst/>
            <a:rect l="l" t="t" r="r" b="b"/>
            <a:pathLst>
              <a:path w="6410071" h="12700">
                <a:moveTo>
                  <a:pt x="6350" y="6350"/>
                </a:moveTo>
                <a:lnTo>
                  <a:pt x="6403721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4057015" y="5883211"/>
            <a:ext cx="6410071" cy="12700"/>
          </a:xfrm>
          <a:custGeom>
            <a:avLst/>
            <a:gdLst/>
            <a:ahLst/>
            <a:cxnLst/>
            <a:rect l="l" t="t" r="r" b="b"/>
            <a:pathLst>
              <a:path w="6410071" h="12700">
                <a:moveTo>
                  <a:pt x="6350" y="6350"/>
                </a:moveTo>
                <a:lnTo>
                  <a:pt x="6403721" y="6350"/>
                </a:lnTo>
              </a:path>
            </a:pathLst>
          </a:custGeom>
          <a:ln w="12700">
            <a:solidFill>
              <a:srgbClr val="DF53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4104132" y="1915260"/>
            <a:ext cx="1086235" cy="2029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latin typeface="Corbel"/>
                <a:cs typeface="Corbel"/>
              </a:rPr>
              <a:t>Input String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6232525" y="1915260"/>
            <a:ext cx="1559219" cy="2029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latin typeface="Corbel"/>
                <a:cs typeface="Corbel"/>
              </a:rPr>
              <a:t>Prefix Expression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8360918" y="1915260"/>
            <a:ext cx="1310751" cy="2029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b="1" spc="10" dirty="0">
                <a:latin typeface="Corbel"/>
                <a:cs typeface="Corbel"/>
              </a:rPr>
              <a:t>Stack (Postfix)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4104132" y="2226891"/>
            <a:ext cx="1119920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*-A/BC-/AKL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6232525" y="2226891"/>
            <a:ext cx="1119921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*-A/BC-/AKL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104132" y="2538422"/>
            <a:ext cx="1119920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*-A/BC-/AKL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6232525" y="2538422"/>
            <a:ext cx="1014926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*-A/BC-/AK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8360918" y="2538422"/>
            <a:ext cx="146141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L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4104132" y="2849953"/>
            <a:ext cx="1119920" cy="2026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*-A/BC-/AKL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6232525" y="2849953"/>
            <a:ext cx="894443" cy="2026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*-A/BC-/A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8360918" y="2849953"/>
            <a:ext cx="267428" cy="2026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LK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4104132" y="3161484"/>
            <a:ext cx="1119920" cy="2026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*-A/BC-/AKL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6232525" y="3161484"/>
            <a:ext cx="763790" cy="2026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*-A/BC-/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8360918" y="3161484"/>
            <a:ext cx="396263" cy="2026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LKA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4104132" y="3472634"/>
            <a:ext cx="1119920" cy="2026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*-A/BC-/AKL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6232525" y="3472634"/>
            <a:ext cx="708491" cy="2026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*-A/BC-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8360918" y="3472634"/>
            <a:ext cx="451395" cy="2026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LAK/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4104132" y="3784165"/>
            <a:ext cx="1119920" cy="2026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*-A/BC-/AKL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6232525" y="3784165"/>
            <a:ext cx="641152" cy="2026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*-A/BC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8360918" y="3784165"/>
            <a:ext cx="519514" cy="2026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AK/L-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4104132" y="4095696"/>
            <a:ext cx="1119920" cy="2026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*-A/BC-/AKL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6232525" y="4095696"/>
            <a:ext cx="521766" cy="2026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*-A/B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8360918" y="4095696"/>
            <a:ext cx="638460" cy="2026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AK/L-C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4104132" y="4407227"/>
            <a:ext cx="1119920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*-A/BC-/AKL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6232525" y="4407227"/>
            <a:ext cx="399692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*-A/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8360918" y="4407227"/>
            <a:ext cx="757117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AK/L-CB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4104132" y="4718150"/>
            <a:ext cx="1120195" cy="2029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*-A/BC-/AKL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6232525" y="4718150"/>
            <a:ext cx="346286" cy="2029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*-A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8360918" y="4718150"/>
            <a:ext cx="814291" cy="2029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AK/L-BC/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32" name="text 1"/>
          <p:cNvSpPr txBox="1"/>
          <p:nvPr/>
        </p:nvSpPr>
        <p:spPr>
          <a:xfrm>
            <a:off x="4104132" y="5029908"/>
            <a:ext cx="1119920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*-A/BC-/AKL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6232525" y="5029908"/>
            <a:ext cx="217762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*-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8360918" y="5029908"/>
            <a:ext cx="943105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AK/L-BC/A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4104132" y="5341439"/>
            <a:ext cx="1119920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*-A/BC-/AKL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6232525" y="5341439"/>
            <a:ext cx="149586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*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8360918" y="5341439"/>
            <a:ext cx="1010242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AK/L-ABC/-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4104132" y="5652894"/>
            <a:ext cx="1119920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*-A/BC-/AKL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8360918" y="5652894"/>
            <a:ext cx="1118850" cy="2026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Corbel"/>
                <a:cs typeface="Corbel"/>
              </a:rPr>
              <a:t>ABC/-AK/L-*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40" name="text 1"/>
          <p:cNvSpPr txBox="1"/>
          <p:nvPr/>
        </p:nvSpPr>
        <p:spPr>
          <a:xfrm>
            <a:off x="10813669" y="6346241"/>
            <a:ext cx="15575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17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41" name="text 1"/>
          <p:cNvSpPr txBox="1"/>
          <p:nvPr/>
        </p:nvSpPr>
        <p:spPr>
          <a:xfrm>
            <a:off x="1234744" y="2321563"/>
            <a:ext cx="1445371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b="1" spc="10" dirty="0">
                <a:solidFill>
                  <a:srgbClr val="DF5327"/>
                </a:solidFill>
                <a:latin typeface="Corbel"/>
                <a:cs typeface="Corbel"/>
              </a:rPr>
              <a:t>*-A/BC-/AKL</a:t>
            </a:r>
            <a:endParaRPr sz="2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2974959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Introduction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34744" y="2240915"/>
            <a:ext cx="9341762" cy="6150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40" spc="10" dirty="0">
                <a:solidFill>
                  <a:srgbClr val="DF5327"/>
                </a:solidFill>
                <a:latin typeface="Wingdings"/>
                <a:cs typeface="Wingdings"/>
              </a:rPr>
              <a:t></a:t>
            </a:r>
            <a:r>
              <a:rPr sz="2340" spc="10" dirty="0">
                <a:solidFill>
                  <a:srgbClr val="424242"/>
                </a:solidFill>
                <a:latin typeface="Arial"/>
                <a:cs typeface="Arial"/>
              </a:rPr>
              <a:t>Polish notation was invented in 1924 by Jan Lukasiewicz, a Polish</a:t>
            </a:r>
            <a:endParaRPr sz="2300">
              <a:latin typeface="Arial"/>
              <a:cs typeface="Arial"/>
            </a:endParaRPr>
          </a:p>
          <a:p>
            <a:pPr marL="342849">
              <a:lnSpc>
                <a:spcPct val="100000"/>
              </a:lnSpc>
            </a:pPr>
            <a:r>
              <a:rPr sz="2400" spc="10" dirty="0">
                <a:solidFill>
                  <a:srgbClr val="424242"/>
                </a:solidFill>
                <a:latin typeface="Arial"/>
                <a:cs typeface="Arial"/>
              </a:rPr>
              <a:t>logician and philosopher.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34744" y="3583813"/>
            <a:ext cx="9240595" cy="94427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40" spc="10" dirty="0">
                <a:solidFill>
                  <a:srgbClr val="DF5327"/>
                </a:solidFill>
                <a:latin typeface="Wingdings"/>
                <a:cs typeface="Wingdings"/>
              </a:rPr>
              <a:t></a:t>
            </a:r>
            <a:r>
              <a:rPr sz="2340" spc="10" dirty="0">
                <a:solidFill>
                  <a:srgbClr val="424242"/>
                </a:solidFill>
                <a:latin typeface="Arial"/>
                <a:cs typeface="Arial"/>
              </a:rPr>
              <a:t>The idea is simply to have a parenthesis-free notation that makes</a:t>
            </a:r>
            <a:endParaRPr sz="2300">
              <a:latin typeface="Arial"/>
              <a:cs typeface="Arial"/>
            </a:endParaRPr>
          </a:p>
          <a:p>
            <a:pPr marL="342849">
              <a:lnSpc>
                <a:spcPct val="100000"/>
              </a:lnSpc>
            </a:pPr>
            <a:r>
              <a:rPr sz="2340" spc="10" dirty="0">
                <a:solidFill>
                  <a:srgbClr val="424242"/>
                </a:solidFill>
                <a:latin typeface="Arial"/>
                <a:cs typeface="Arial"/>
              </a:rPr>
              <a:t>each equation shorter and easier to parse in terms of defining the</a:t>
            </a:r>
            <a:endParaRPr sz="2300">
              <a:latin typeface="Arial"/>
              <a:cs typeface="Arial"/>
            </a:endParaRPr>
          </a:p>
          <a:p>
            <a:pPr marL="0">
              <a:lnSpc>
                <a:spcPct val="100000"/>
              </a:lnSpc>
            </a:pPr>
            <a:r>
              <a:rPr sz="2400" spc="10" dirty="0">
                <a:solidFill>
                  <a:srgbClr val="424242"/>
                </a:solidFill>
                <a:latin typeface="Arial"/>
                <a:cs typeface="Arial"/>
              </a:rPr>
              <a:t>evaluation priority of the operators.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0867009" y="6346241"/>
            <a:ext cx="10835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2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2117540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Example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363980" y="2112798"/>
            <a:ext cx="5573927" cy="3819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424242"/>
                </a:solidFill>
                <a:latin typeface="Arial"/>
                <a:cs typeface="Arial"/>
              </a:rPr>
              <a:t>Infix notation with parenthesis: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73778" y="3088815"/>
            <a:ext cx="2852141" cy="3816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424242"/>
                </a:solidFill>
                <a:latin typeface="Arial"/>
                <a:cs typeface="Arial"/>
              </a:rPr>
              <a:t>(3 + 2) * (5 – 1)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63980" y="4064429"/>
            <a:ext cx="2889454" cy="3816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424242"/>
                </a:solidFill>
                <a:latin typeface="Arial"/>
                <a:cs typeface="Arial"/>
              </a:rPr>
              <a:t>Polish notation: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4843526" y="4552109"/>
            <a:ext cx="2315879" cy="3816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FF0000"/>
                </a:solidFill>
                <a:latin typeface="Arial"/>
                <a:cs typeface="Arial"/>
              </a:rPr>
              <a:t>* + 3 2 – 5 1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0876153" y="6346241"/>
            <a:ext cx="9951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3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6807337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Precedence and Associativity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34744" y="1838097"/>
            <a:ext cx="1429754" cy="2390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b="1" spc="10" dirty="0">
                <a:solidFill>
                  <a:srgbClr val="424242"/>
                </a:solidFill>
                <a:latin typeface="Arial"/>
                <a:cs typeface="Arial"/>
              </a:rPr>
              <a:t>Precedence</a:t>
            </a:r>
            <a:endParaRPr sz="19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34744" y="2143427"/>
            <a:ext cx="9430278" cy="2387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solidFill>
                  <a:srgbClr val="424242"/>
                </a:solidFill>
                <a:latin typeface="Arial"/>
                <a:cs typeface="Arial"/>
              </a:rPr>
              <a:t>When an operand is in between two different operators, which operator will take the</a:t>
            </a:r>
            <a:endParaRPr sz="19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34744" y="2448227"/>
            <a:ext cx="7980858" cy="2387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solidFill>
                  <a:srgbClr val="424242"/>
                </a:solidFill>
                <a:latin typeface="Arial"/>
                <a:cs typeface="Arial"/>
              </a:rPr>
              <a:t>operand first, is decided by the precedence of an operator over others.</a:t>
            </a:r>
            <a:endParaRPr sz="19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34744" y="3057827"/>
            <a:ext cx="1567769" cy="2387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b="1" spc="10" dirty="0">
                <a:solidFill>
                  <a:srgbClr val="424242"/>
                </a:solidFill>
                <a:latin typeface="Arial"/>
                <a:cs typeface="Arial"/>
              </a:rPr>
              <a:t>Associativity</a:t>
            </a:r>
            <a:endParaRPr sz="19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234744" y="3362351"/>
            <a:ext cx="9605168" cy="23901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970" spc="10" dirty="0">
                <a:solidFill>
                  <a:srgbClr val="424242"/>
                </a:solidFill>
                <a:latin typeface="Arial"/>
                <a:cs typeface="Arial"/>
              </a:rPr>
              <a:t>Associativity describes the rule where operators with the same precedence appear in</a:t>
            </a:r>
            <a:endParaRPr sz="19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234744" y="3667808"/>
            <a:ext cx="1725564" cy="2387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000" spc="10" dirty="0">
                <a:solidFill>
                  <a:srgbClr val="424242"/>
                </a:solidFill>
                <a:latin typeface="Arial"/>
                <a:cs typeface="Arial"/>
              </a:rPr>
              <a:t>an expression.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822704" y="4267124"/>
            <a:ext cx="754265" cy="641172"/>
          </a:xfrm>
          <a:custGeom>
            <a:avLst/>
            <a:gdLst/>
            <a:ahLst/>
            <a:cxnLst/>
            <a:rect l="l" t="t" r="r" b="b"/>
            <a:pathLst>
              <a:path w="754265" h="641172">
                <a:moveTo>
                  <a:pt x="0" y="641172"/>
                </a:moveTo>
                <a:lnTo>
                  <a:pt x="0" y="0"/>
                </a:lnTo>
                <a:lnTo>
                  <a:pt x="754265" y="0"/>
                </a:lnTo>
                <a:lnTo>
                  <a:pt x="754265" y="641172"/>
                </a:lnTo>
                <a:lnTo>
                  <a:pt x="0" y="641172"/>
                </a:lnTo>
                <a:close/>
              </a:path>
            </a:pathLst>
          </a:custGeom>
          <a:solidFill>
            <a:srgbClr val="FF97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576957" y="4267124"/>
            <a:ext cx="3519043" cy="641172"/>
          </a:xfrm>
          <a:custGeom>
            <a:avLst/>
            <a:gdLst/>
            <a:ahLst/>
            <a:cxnLst/>
            <a:rect l="l" t="t" r="r" b="b"/>
            <a:pathLst>
              <a:path w="3519043" h="641172">
                <a:moveTo>
                  <a:pt x="0" y="641172"/>
                </a:moveTo>
                <a:lnTo>
                  <a:pt x="0" y="0"/>
                </a:lnTo>
                <a:lnTo>
                  <a:pt x="3519043" y="0"/>
                </a:lnTo>
                <a:lnTo>
                  <a:pt x="3519043" y="641172"/>
                </a:lnTo>
                <a:lnTo>
                  <a:pt x="0" y="641172"/>
                </a:lnTo>
                <a:close/>
              </a:path>
            </a:pathLst>
          </a:custGeom>
          <a:solidFill>
            <a:srgbClr val="FF97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096000" y="4267124"/>
            <a:ext cx="2136648" cy="641172"/>
          </a:xfrm>
          <a:custGeom>
            <a:avLst/>
            <a:gdLst/>
            <a:ahLst/>
            <a:cxnLst/>
            <a:rect l="l" t="t" r="r" b="b"/>
            <a:pathLst>
              <a:path w="2136648" h="641172">
                <a:moveTo>
                  <a:pt x="0" y="641172"/>
                </a:moveTo>
                <a:lnTo>
                  <a:pt x="0" y="0"/>
                </a:lnTo>
                <a:lnTo>
                  <a:pt x="2136648" y="0"/>
                </a:lnTo>
                <a:lnTo>
                  <a:pt x="2136648" y="641172"/>
                </a:lnTo>
                <a:lnTo>
                  <a:pt x="0" y="641172"/>
                </a:lnTo>
                <a:close/>
              </a:path>
            </a:pathLst>
          </a:custGeom>
          <a:solidFill>
            <a:srgbClr val="FF97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232648" y="4267124"/>
            <a:ext cx="2136648" cy="641172"/>
          </a:xfrm>
          <a:custGeom>
            <a:avLst/>
            <a:gdLst/>
            <a:ahLst/>
            <a:cxnLst/>
            <a:rect l="l" t="t" r="r" b="b"/>
            <a:pathLst>
              <a:path w="2136648" h="641172">
                <a:moveTo>
                  <a:pt x="0" y="641172"/>
                </a:moveTo>
                <a:lnTo>
                  <a:pt x="0" y="0"/>
                </a:lnTo>
                <a:lnTo>
                  <a:pt x="2136648" y="0"/>
                </a:lnTo>
                <a:lnTo>
                  <a:pt x="2136648" y="641172"/>
                </a:lnTo>
                <a:lnTo>
                  <a:pt x="0" y="641172"/>
                </a:lnTo>
                <a:close/>
              </a:path>
            </a:pathLst>
          </a:custGeom>
          <a:solidFill>
            <a:srgbClr val="FF97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822704" y="4908258"/>
            <a:ext cx="754265" cy="457111"/>
          </a:xfrm>
          <a:custGeom>
            <a:avLst/>
            <a:gdLst/>
            <a:ahLst/>
            <a:cxnLst/>
            <a:rect l="l" t="t" r="r" b="b"/>
            <a:pathLst>
              <a:path w="754265" h="457111">
                <a:moveTo>
                  <a:pt x="0" y="457111"/>
                </a:moveTo>
                <a:lnTo>
                  <a:pt x="0" y="0"/>
                </a:lnTo>
                <a:lnTo>
                  <a:pt x="754265" y="0"/>
                </a:lnTo>
                <a:lnTo>
                  <a:pt x="754265" y="457111"/>
                </a:lnTo>
                <a:lnTo>
                  <a:pt x="0" y="457111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76957" y="4908258"/>
            <a:ext cx="3519043" cy="457111"/>
          </a:xfrm>
          <a:custGeom>
            <a:avLst/>
            <a:gdLst/>
            <a:ahLst/>
            <a:cxnLst/>
            <a:rect l="l" t="t" r="r" b="b"/>
            <a:pathLst>
              <a:path w="3519043" h="457111">
                <a:moveTo>
                  <a:pt x="0" y="457111"/>
                </a:moveTo>
                <a:lnTo>
                  <a:pt x="0" y="0"/>
                </a:lnTo>
                <a:lnTo>
                  <a:pt x="3519043" y="0"/>
                </a:lnTo>
                <a:lnTo>
                  <a:pt x="3519043" y="457111"/>
                </a:lnTo>
                <a:lnTo>
                  <a:pt x="0" y="457111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096000" y="4908258"/>
            <a:ext cx="2136648" cy="457111"/>
          </a:xfrm>
          <a:custGeom>
            <a:avLst/>
            <a:gdLst/>
            <a:ahLst/>
            <a:cxnLst/>
            <a:rect l="l" t="t" r="r" b="b"/>
            <a:pathLst>
              <a:path w="2136648" h="457111">
                <a:moveTo>
                  <a:pt x="0" y="457111"/>
                </a:moveTo>
                <a:lnTo>
                  <a:pt x="0" y="0"/>
                </a:lnTo>
                <a:lnTo>
                  <a:pt x="2136648" y="0"/>
                </a:lnTo>
                <a:lnTo>
                  <a:pt x="2136648" y="457111"/>
                </a:lnTo>
                <a:lnTo>
                  <a:pt x="0" y="457111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232648" y="4908258"/>
            <a:ext cx="2136648" cy="457111"/>
          </a:xfrm>
          <a:custGeom>
            <a:avLst/>
            <a:gdLst/>
            <a:ahLst/>
            <a:cxnLst/>
            <a:rect l="l" t="t" r="r" b="b"/>
            <a:pathLst>
              <a:path w="2136648" h="457111">
                <a:moveTo>
                  <a:pt x="0" y="457111"/>
                </a:moveTo>
                <a:lnTo>
                  <a:pt x="0" y="0"/>
                </a:lnTo>
                <a:lnTo>
                  <a:pt x="2136648" y="0"/>
                </a:lnTo>
                <a:lnTo>
                  <a:pt x="2136648" y="457111"/>
                </a:lnTo>
                <a:lnTo>
                  <a:pt x="0" y="457111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822704" y="5365382"/>
            <a:ext cx="754265" cy="426720"/>
          </a:xfrm>
          <a:custGeom>
            <a:avLst/>
            <a:gdLst/>
            <a:ahLst/>
            <a:cxnLst/>
            <a:rect l="l" t="t" r="r" b="b"/>
            <a:pathLst>
              <a:path w="754265" h="426720">
                <a:moveTo>
                  <a:pt x="0" y="426720"/>
                </a:moveTo>
                <a:lnTo>
                  <a:pt x="0" y="0"/>
                </a:lnTo>
                <a:lnTo>
                  <a:pt x="754265" y="0"/>
                </a:lnTo>
                <a:lnTo>
                  <a:pt x="754265" y="426720"/>
                </a:lnTo>
                <a:lnTo>
                  <a:pt x="0" y="426720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576957" y="5365382"/>
            <a:ext cx="3519043" cy="426720"/>
          </a:xfrm>
          <a:custGeom>
            <a:avLst/>
            <a:gdLst/>
            <a:ahLst/>
            <a:cxnLst/>
            <a:rect l="l" t="t" r="r" b="b"/>
            <a:pathLst>
              <a:path w="3519043" h="426720">
                <a:moveTo>
                  <a:pt x="0" y="426720"/>
                </a:moveTo>
                <a:lnTo>
                  <a:pt x="0" y="0"/>
                </a:lnTo>
                <a:lnTo>
                  <a:pt x="3519043" y="0"/>
                </a:lnTo>
                <a:lnTo>
                  <a:pt x="3519043" y="426720"/>
                </a:lnTo>
                <a:lnTo>
                  <a:pt x="0" y="426720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096000" y="5365382"/>
            <a:ext cx="2136648" cy="426720"/>
          </a:xfrm>
          <a:custGeom>
            <a:avLst/>
            <a:gdLst/>
            <a:ahLst/>
            <a:cxnLst/>
            <a:rect l="l" t="t" r="r" b="b"/>
            <a:pathLst>
              <a:path w="2136648" h="426720">
                <a:moveTo>
                  <a:pt x="0" y="426720"/>
                </a:moveTo>
                <a:lnTo>
                  <a:pt x="0" y="0"/>
                </a:lnTo>
                <a:lnTo>
                  <a:pt x="2136648" y="0"/>
                </a:lnTo>
                <a:lnTo>
                  <a:pt x="2136648" y="426720"/>
                </a:lnTo>
                <a:lnTo>
                  <a:pt x="0" y="426720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232648" y="5365382"/>
            <a:ext cx="2136648" cy="426720"/>
          </a:xfrm>
          <a:custGeom>
            <a:avLst/>
            <a:gdLst/>
            <a:ahLst/>
            <a:cxnLst/>
            <a:rect l="l" t="t" r="r" b="b"/>
            <a:pathLst>
              <a:path w="2136648" h="426720">
                <a:moveTo>
                  <a:pt x="0" y="426720"/>
                </a:moveTo>
                <a:lnTo>
                  <a:pt x="0" y="0"/>
                </a:lnTo>
                <a:lnTo>
                  <a:pt x="2136648" y="0"/>
                </a:lnTo>
                <a:lnTo>
                  <a:pt x="2136648" y="426720"/>
                </a:lnTo>
                <a:lnTo>
                  <a:pt x="0" y="426720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822704" y="5792102"/>
            <a:ext cx="754265" cy="488670"/>
          </a:xfrm>
          <a:custGeom>
            <a:avLst/>
            <a:gdLst/>
            <a:ahLst/>
            <a:cxnLst/>
            <a:rect l="l" t="t" r="r" b="b"/>
            <a:pathLst>
              <a:path w="754265" h="488670">
                <a:moveTo>
                  <a:pt x="0" y="488670"/>
                </a:moveTo>
                <a:lnTo>
                  <a:pt x="0" y="0"/>
                </a:lnTo>
                <a:lnTo>
                  <a:pt x="754265" y="0"/>
                </a:lnTo>
                <a:lnTo>
                  <a:pt x="754265" y="488670"/>
                </a:lnTo>
                <a:lnTo>
                  <a:pt x="0" y="488670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576957" y="5792102"/>
            <a:ext cx="3519043" cy="488670"/>
          </a:xfrm>
          <a:custGeom>
            <a:avLst/>
            <a:gdLst/>
            <a:ahLst/>
            <a:cxnLst/>
            <a:rect l="l" t="t" r="r" b="b"/>
            <a:pathLst>
              <a:path w="3519043" h="488670">
                <a:moveTo>
                  <a:pt x="0" y="488670"/>
                </a:moveTo>
                <a:lnTo>
                  <a:pt x="0" y="0"/>
                </a:lnTo>
                <a:lnTo>
                  <a:pt x="3519043" y="0"/>
                </a:lnTo>
                <a:lnTo>
                  <a:pt x="3519043" y="488670"/>
                </a:lnTo>
                <a:lnTo>
                  <a:pt x="0" y="488670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096000" y="5792102"/>
            <a:ext cx="2136648" cy="488670"/>
          </a:xfrm>
          <a:custGeom>
            <a:avLst/>
            <a:gdLst/>
            <a:ahLst/>
            <a:cxnLst/>
            <a:rect l="l" t="t" r="r" b="b"/>
            <a:pathLst>
              <a:path w="2136648" h="488670">
                <a:moveTo>
                  <a:pt x="0" y="488670"/>
                </a:moveTo>
                <a:lnTo>
                  <a:pt x="0" y="0"/>
                </a:lnTo>
                <a:lnTo>
                  <a:pt x="2136648" y="0"/>
                </a:lnTo>
                <a:lnTo>
                  <a:pt x="2136648" y="488670"/>
                </a:lnTo>
                <a:lnTo>
                  <a:pt x="0" y="488670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232648" y="5792102"/>
            <a:ext cx="2136648" cy="488670"/>
          </a:xfrm>
          <a:custGeom>
            <a:avLst/>
            <a:gdLst/>
            <a:ahLst/>
            <a:cxnLst/>
            <a:rect l="l" t="t" r="r" b="b"/>
            <a:pathLst>
              <a:path w="2136648" h="488670">
                <a:moveTo>
                  <a:pt x="0" y="488670"/>
                </a:moveTo>
                <a:lnTo>
                  <a:pt x="0" y="0"/>
                </a:lnTo>
                <a:lnTo>
                  <a:pt x="2136648" y="0"/>
                </a:lnTo>
                <a:lnTo>
                  <a:pt x="2136648" y="488670"/>
                </a:lnTo>
                <a:lnTo>
                  <a:pt x="0" y="488670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570607" y="4254373"/>
            <a:ext cx="12700" cy="2039099"/>
          </a:xfrm>
          <a:custGeom>
            <a:avLst/>
            <a:gdLst/>
            <a:ahLst/>
            <a:cxnLst/>
            <a:rect l="l" t="t" r="r" b="b"/>
            <a:pathLst>
              <a:path w="12700" h="2039099">
                <a:moveTo>
                  <a:pt x="6350" y="6350"/>
                </a:moveTo>
                <a:lnTo>
                  <a:pt x="6350" y="203274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089650" y="4254373"/>
            <a:ext cx="12700" cy="2039099"/>
          </a:xfrm>
          <a:custGeom>
            <a:avLst/>
            <a:gdLst/>
            <a:ahLst/>
            <a:cxnLst/>
            <a:rect l="l" t="t" r="r" b="b"/>
            <a:pathLst>
              <a:path w="12700" h="2039099">
                <a:moveTo>
                  <a:pt x="6350" y="6350"/>
                </a:moveTo>
                <a:lnTo>
                  <a:pt x="6350" y="203274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226298" y="4254373"/>
            <a:ext cx="12700" cy="2039099"/>
          </a:xfrm>
          <a:custGeom>
            <a:avLst/>
            <a:gdLst/>
            <a:ahLst/>
            <a:cxnLst/>
            <a:rect l="l" t="t" r="r" b="b"/>
            <a:pathLst>
              <a:path w="12700" h="2039099">
                <a:moveTo>
                  <a:pt x="6350" y="6350"/>
                </a:moveTo>
                <a:lnTo>
                  <a:pt x="6350" y="203274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810004" y="4901946"/>
            <a:ext cx="8571992" cy="12700"/>
          </a:xfrm>
          <a:custGeom>
            <a:avLst/>
            <a:gdLst/>
            <a:ahLst/>
            <a:cxnLst/>
            <a:rect l="l" t="t" r="r" b="b"/>
            <a:pathLst>
              <a:path w="8571992" h="12700">
                <a:moveTo>
                  <a:pt x="6350" y="6350"/>
                </a:moveTo>
                <a:lnTo>
                  <a:pt x="8565642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810004" y="5359019"/>
            <a:ext cx="8571992" cy="12700"/>
          </a:xfrm>
          <a:custGeom>
            <a:avLst/>
            <a:gdLst/>
            <a:ahLst/>
            <a:cxnLst/>
            <a:rect l="l" t="t" r="r" b="b"/>
            <a:pathLst>
              <a:path w="8571992" h="12700">
                <a:moveTo>
                  <a:pt x="6350" y="6350"/>
                </a:moveTo>
                <a:lnTo>
                  <a:pt x="8565642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810004" y="5785752"/>
            <a:ext cx="8571992" cy="12700"/>
          </a:xfrm>
          <a:custGeom>
            <a:avLst/>
            <a:gdLst/>
            <a:ahLst/>
            <a:cxnLst/>
            <a:rect l="l" t="t" r="r" b="b"/>
            <a:pathLst>
              <a:path w="8571992" h="12700">
                <a:moveTo>
                  <a:pt x="6350" y="6350"/>
                </a:moveTo>
                <a:lnTo>
                  <a:pt x="8565642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816354" y="4254373"/>
            <a:ext cx="12700" cy="2039099"/>
          </a:xfrm>
          <a:custGeom>
            <a:avLst/>
            <a:gdLst/>
            <a:ahLst/>
            <a:cxnLst/>
            <a:rect l="l" t="t" r="r" b="b"/>
            <a:pathLst>
              <a:path w="12700" h="2039099">
                <a:moveTo>
                  <a:pt x="6350" y="6350"/>
                </a:moveTo>
                <a:lnTo>
                  <a:pt x="6350" y="203274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0362946" y="4254373"/>
            <a:ext cx="12700" cy="2039099"/>
          </a:xfrm>
          <a:custGeom>
            <a:avLst/>
            <a:gdLst/>
            <a:ahLst/>
            <a:cxnLst/>
            <a:rect l="l" t="t" r="r" b="b"/>
            <a:pathLst>
              <a:path w="12700" h="2039099">
                <a:moveTo>
                  <a:pt x="6350" y="6350"/>
                </a:moveTo>
                <a:lnTo>
                  <a:pt x="6350" y="203274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810004" y="4260723"/>
            <a:ext cx="8571992" cy="12700"/>
          </a:xfrm>
          <a:custGeom>
            <a:avLst/>
            <a:gdLst/>
            <a:ahLst/>
            <a:cxnLst/>
            <a:rect l="l" t="t" r="r" b="b"/>
            <a:pathLst>
              <a:path w="8571992" h="12700">
                <a:moveTo>
                  <a:pt x="6350" y="6350"/>
                </a:moveTo>
                <a:lnTo>
                  <a:pt x="8565642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810004" y="6274422"/>
            <a:ext cx="8571992" cy="12700"/>
          </a:xfrm>
          <a:custGeom>
            <a:avLst/>
            <a:gdLst/>
            <a:ahLst/>
            <a:cxnLst/>
            <a:rect l="l" t="t" r="r" b="b"/>
            <a:pathLst>
              <a:path w="8571992" h="12700">
                <a:moveTo>
                  <a:pt x="6350" y="6350"/>
                </a:moveTo>
                <a:lnTo>
                  <a:pt x="8565642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text 1"/>
          <p:cNvSpPr txBox="1"/>
          <p:nvPr/>
        </p:nvSpPr>
        <p:spPr>
          <a:xfrm>
            <a:off x="1935734" y="4392142"/>
            <a:ext cx="57431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S.No.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3902328" y="4392142"/>
            <a:ext cx="91417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Operator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6611112" y="4392142"/>
            <a:ext cx="115237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Precedence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8702294" y="4392142"/>
            <a:ext cx="124335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Associativity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2149094" y="5033492"/>
            <a:ext cx="14813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2653538" y="5033492"/>
            <a:ext cx="165620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Exponentiation ^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6173089" y="5033492"/>
            <a:ext cx="78066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Highest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4" name="text 1"/>
          <p:cNvSpPr txBox="1"/>
          <p:nvPr/>
        </p:nvSpPr>
        <p:spPr>
          <a:xfrm>
            <a:off x="8309737" y="5033492"/>
            <a:ext cx="166055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Right Associative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5" name="text 1"/>
          <p:cNvSpPr txBox="1"/>
          <p:nvPr/>
        </p:nvSpPr>
        <p:spPr>
          <a:xfrm>
            <a:off x="2141474" y="5490667"/>
            <a:ext cx="16253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6" name="text 1"/>
          <p:cNvSpPr txBox="1"/>
          <p:nvPr/>
        </p:nvSpPr>
        <p:spPr>
          <a:xfrm>
            <a:off x="2653538" y="5482666"/>
            <a:ext cx="1723872" cy="2366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Multiplication ( </a:t>
            </a:r>
            <a:r>
              <a:rPr sz="1800" spc="10" dirty="0">
                <a:latin typeface="Cambria Math"/>
                <a:cs typeface="Cambria Math"/>
              </a:rPr>
              <a:t>∗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47" name="text 1"/>
          <p:cNvSpPr txBox="1"/>
          <p:nvPr/>
        </p:nvSpPr>
        <p:spPr>
          <a:xfrm>
            <a:off x="4275455" y="5490667"/>
            <a:ext cx="144886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) &amp; Division ( / 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8" name="text 1"/>
          <p:cNvSpPr txBox="1"/>
          <p:nvPr/>
        </p:nvSpPr>
        <p:spPr>
          <a:xfrm>
            <a:off x="6173089" y="5490667"/>
            <a:ext cx="153253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Second Highest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9" name="text 1"/>
          <p:cNvSpPr txBox="1"/>
          <p:nvPr/>
        </p:nvSpPr>
        <p:spPr>
          <a:xfrm>
            <a:off x="8309737" y="5490667"/>
            <a:ext cx="153733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Left Associative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0" name="text 1"/>
          <p:cNvSpPr txBox="1"/>
          <p:nvPr/>
        </p:nvSpPr>
        <p:spPr>
          <a:xfrm>
            <a:off x="2147570" y="5917387"/>
            <a:ext cx="14927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1" name="text 1"/>
          <p:cNvSpPr txBox="1"/>
          <p:nvPr/>
        </p:nvSpPr>
        <p:spPr>
          <a:xfrm>
            <a:off x="2653538" y="5917387"/>
            <a:ext cx="299397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Addition ( + ) &amp; Subtraction ( − 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2" name="text 1"/>
          <p:cNvSpPr txBox="1"/>
          <p:nvPr/>
        </p:nvSpPr>
        <p:spPr>
          <a:xfrm>
            <a:off x="6173089" y="5917387"/>
            <a:ext cx="73586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Lowest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3" name="text 1"/>
          <p:cNvSpPr txBox="1"/>
          <p:nvPr/>
        </p:nvSpPr>
        <p:spPr>
          <a:xfrm>
            <a:off x="8309737" y="5917387"/>
            <a:ext cx="153733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Left Associative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4" name="text 1"/>
          <p:cNvSpPr txBox="1"/>
          <p:nvPr/>
        </p:nvSpPr>
        <p:spPr>
          <a:xfrm>
            <a:off x="10865485" y="6346241"/>
            <a:ext cx="109271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4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44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2117540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Example</a:t>
            </a:r>
            <a:endParaRPr sz="4400">
              <a:latin typeface="Corbel"/>
              <a:cs typeface="Corbel"/>
            </a:endParaRPr>
          </a:p>
        </p:txBody>
      </p:sp>
      <p:pic>
        <p:nvPicPr>
          <p:cNvPr id="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328" y="1970532"/>
            <a:ext cx="5419344" cy="151638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3703065" y="3577209"/>
            <a:ext cx="4850028" cy="21442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Moving Operators to the Left for </a:t>
            </a:r>
            <a:r>
              <a:rPr sz="1800" spc="10" dirty="0">
                <a:solidFill>
                  <a:srgbClr val="FF0000"/>
                </a:solidFill>
                <a:latin typeface="Arial"/>
                <a:cs typeface="Arial"/>
              </a:rPr>
              <a:t>Prefix </a:t>
            </a:r>
            <a:r>
              <a:rPr sz="1800" spc="10" dirty="0">
                <a:latin typeface="Arial"/>
                <a:cs typeface="Arial"/>
              </a:rPr>
              <a:t>Notation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732" y="4244340"/>
            <a:ext cx="5035296" cy="1453896"/>
          </a:xfrm>
          <a:prstGeom prst="rect">
            <a:avLst/>
          </a:prstGeom>
        </p:spPr>
      </p:pic>
      <p:sp>
        <p:nvSpPr>
          <p:cNvPr id="6" name="text 1"/>
          <p:cNvSpPr txBox="1"/>
          <p:nvPr/>
        </p:nvSpPr>
        <p:spPr>
          <a:xfrm>
            <a:off x="3569208" y="5760796"/>
            <a:ext cx="5104663" cy="2144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Arial"/>
                <a:cs typeface="Arial"/>
              </a:rPr>
              <a:t>Moving Operators to the Right for </a:t>
            </a:r>
            <a:r>
              <a:rPr sz="1800" spc="10" dirty="0">
                <a:solidFill>
                  <a:srgbClr val="FF0000"/>
                </a:solidFill>
                <a:latin typeface="Arial"/>
                <a:cs typeface="Arial"/>
              </a:rPr>
              <a:t>Postfix </a:t>
            </a:r>
            <a:r>
              <a:rPr sz="1800" spc="10" dirty="0">
                <a:latin typeface="Arial"/>
                <a:cs typeface="Arial"/>
              </a:rPr>
              <a:t>Notation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0871581" y="6346241"/>
            <a:ext cx="10363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5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46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417953" y="2012823"/>
            <a:ext cx="1266202" cy="611124"/>
          </a:xfrm>
          <a:custGeom>
            <a:avLst/>
            <a:gdLst/>
            <a:ahLst/>
            <a:cxnLst/>
            <a:rect l="l" t="t" r="r" b="b"/>
            <a:pathLst>
              <a:path w="1266202" h="611124">
                <a:moveTo>
                  <a:pt x="0" y="611124"/>
                </a:moveTo>
                <a:lnTo>
                  <a:pt x="0" y="0"/>
                </a:lnTo>
                <a:lnTo>
                  <a:pt x="1266202" y="0"/>
                </a:lnTo>
                <a:lnTo>
                  <a:pt x="1266202" y="611124"/>
                </a:lnTo>
                <a:lnTo>
                  <a:pt x="0" y="611124"/>
                </a:lnTo>
                <a:close/>
              </a:path>
            </a:pathLst>
          </a:custGeom>
          <a:solidFill>
            <a:srgbClr val="FF97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684143" y="2012823"/>
            <a:ext cx="1961261" cy="611124"/>
          </a:xfrm>
          <a:custGeom>
            <a:avLst/>
            <a:gdLst/>
            <a:ahLst/>
            <a:cxnLst/>
            <a:rect l="l" t="t" r="r" b="b"/>
            <a:pathLst>
              <a:path w="1961261" h="611124">
                <a:moveTo>
                  <a:pt x="0" y="611124"/>
                </a:moveTo>
                <a:lnTo>
                  <a:pt x="0" y="0"/>
                </a:lnTo>
                <a:lnTo>
                  <a:pt x="1961261" y="0"/>
                </a:lnTo>
                <a:lnTo>
                  <a:pt x="1961261" y="611124"/>
                </a:lnTo>
                <a:lnTo>
                  <a:pt x="0" y="611124"/>
                </a:lnTo>
                <a:close/>
              </a:path>
            </a:pathLst>
          </a:custGeom>
          <a:solidFill>
            <a:srgbClr val="FF97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645404" y="2012823"/>
            <a:ext cx="2054098" cy="611124"/>
          </a:xfrm>
          <a:custGeom>
            <a:avLst/>
            <a:gdLst/>
            <a:ahLst/>
            <a:cxnLst/>
            <a:rect l="l" t="t" r="r" b="b"/>
            <a:pathLst>
              <a:path w="2054098" h="611124">
                <a:moveTo>
                  <a:pt x="0" y="611124"/>
                </a:moveTo>
                <a:lnTo>
                  <a:pt x="0" y="0"/>
                </a:lnTo>
                <a:lnTo>
                  <a:pt x="2054098" y="0"/>
                </a:lnTo>
                <a:lnTo>
                  <a:pt x="2054098" y="611124"/>
                </a:lnTo>
                <a:lnTo>
                  <a:pt x="0" y="611124"/>
                </a:lnTo>
                <a:close/>
              </a:path>
            </a:pathLst>
          </a:custGeom>
          <a:solidFill>
            <a:srgbClr val="FF97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699502" y="2012823"/>
            <a:ext cx="1868551" cy="611124"/>
          </a:xfrm>
          <a:custGeom>
            <a:avLst/>
            <a:gdLst/>
            <a:ahLst/>
            <a:cxnLst/>
            <a:rect l="l" t="t" r="r" b="b"/>
            <a:pathLst>
              <a:path w="1868551" h="611124">
                <a:moveTo>
                  <a:pt x="0" y="611124"/>
                </a:moveTo>
                <a:lnTo>
                  <a:pt x="0" y="0"/>
                </a:lnTo>
                <a:lnTo>
                  <a:pt x="1868551" y="0"/>
                </a:lnTo>
                <a:lnTo>
                  <a:pt x="1868551" y="611124"/>
                </a:lnTo>
                <a:lnTo>
                  <a:pt x="0" y="611124"/>
                </a:lnTo>
                <a:close/>
              </a:path>
            </a:pathLst>
          </a:custGeom>
          <a:solidFill>
            <a:srgbClr val="FF97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417953" y="2623972"/>
            <a:ext cx="1266202" cy="603605"/>
          </a:xfrm>
          <a:custGeom>
            <a:avLst/>
            <a:gdLst/>
            <a:ahLst/>
            <a:cxnLst/>
            <a:rect l="l" t="t" r="r" b="b"/>
            <a:pathLst>
              <a:path w="1266202" h="603605">
                <a:moveTo>
                  <a:pt x="0" y="603606"/>
                </a:moveTo>
                <a:lnTo>
                  <a:pt x="0" y="0"/>
                </a:lnTo>
                <a:lnTo>
                  <a:pt x="1266202" y="0"/>
                </a:lnTo>
                <a:lnTo>
                  <a:pt x="1266202" y="603606"/>
                </a:lnTo>
                <a:lnTo>
                  <a:pt x="0" y="603606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684143" y="2623972"/>
            <a:ext cx="1961261" cy="603605"/>
          </a:xfrm>
          <a:custGeom>
            <a:avLst/>
            <a:gdLst/>
            <a:ahLst/>
            <a:cxnLst/>
            <a:rect l="l" t="t" r="r" b="b"/>
            <a:pathLst>
              <a:path w="1961261" h="603605">
                <a:moveTo>
                  <a:pt x="0" y="603606"/>
                </a:moveTo>
                <a:lnTo>
                  <a:pt x="0" y="0"/>
                </a:lnTo>
                <a:lnTo>
                  <a:pt x="1961261" y="0"/>
                </a:lnTo>
                <a:lnTo>
                  <a:pt x="1961261" y="603606"/>
                </a:lnTo>
                <a:lnTo>
                  <a:pt x="0" y="603606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645404" y="2623972"/>
            <a:ext cx="2054098" cy="603605"/>
          </a:xfrm>
          <a:custGeom>
            <a:avLst/>
            <a:gdLst/>
            <a:ahLst/>
            <a:cxnLst/>
            <a:rect l="l" t="t" r="r" b="b"/>
            <a:pathLst>
              <a:path w="2054098" h="603605">
                <a:moveTo>
                  <a:pt x="0" y="603606"/>
                </a:moveTo>
                <a:lnTo>
                  <a:pt x="0" y="0"/>
                </a:lnTo>
                <a:lnTo>
                  <a:pt x="2054098" y="0"/>
                </a:lnTo>
                <a:lnTo>
                  <a:pt x="2054098" y="603606"/>
                </a:lnTo>
                <a:lnTo>
                  <a:pt x="0" y="603606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699502" y="2623972"/>
            <a:ext cx="1868551" cy="603605"/>
          </a:xfrm>
          <a:custGeom>
            <a:avLst/>
            <a:gdLst/>
            <a:ahLst/>
            <a:cxnLst/>
            <a:rect l="l" t="t" r="r" b="b"/>
            <a:pathLst>
              <a:path w="1868551" h="603605">
                <a:moveTo>
                  <a:pt x="0" y="603606"/>
                </a:moveTo>
                <a:lnTo>
                  <a:pt x="0" y="0"/>
                </a:lnTo>
                <a:lnTo>
                  <a:pt x="1868551" y="0"/>
                </a:lnTo>
                <a:lnTo>
                  <a:pt x="1868551" y="603606"/>
                </a:lnTo>
                <a:lnTo>
                  <a:pt x="0" y="603606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417953" y="3227603"/>
            <a:ext cx="1266202" cy="603605"/>
          </a:xfrm>
          <a:custGeom>
            <a:avLst/>
            <a:gdLst/>
            <a:ahLst/>
            <a:cxnLst/>
            <a:rect l="l" t="t" r="r" b="b"/>
            <a:pathLst>
              <a:path w="1266202" h="603605">
                <a:moveTo>
                  <a:pt x="0" y="603606"/>
                </a:moveTo>
                <a:lnTo>
                  <a:pt x="0" y="0"/>
                </a:lnTo>
                <a:lnTo>
                  <a:pt x="1266202" y="0"/>
                </a:lnTo>
                <a:lnTo>
                  <a:pt x="1266202" y="603606"/>
                </a:lnTo>
                <a:lnTo>
                  <a:pt x="0" y="603606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684143" y="3227603"/>
            <a:ext cx="1961261" cy="603605"/>
          </a:xfrm>
          <a:custGeom>
            <a:avLst/>
            <a:gdLst/>
            <a:ahLst/>
            <a:cxnLst/>
            <a:rect l="l" t="t" r="r" b="b"/>
            <a:pathLst>
              <a:path w="1961261" h="603605">
                <a:moveTo>
                  <a:pt x="0" y="603606"/>
                </a:moveTo>
                <a:lnTo>
                  <a:pt x="0" y="0"/>
                </a:lnTo>
                <a:lnTo>
                  <a:pt x="1961261" y="0"/>
                </a:lnTo>
                <a:lnTo>
                  <a:pt x="1961261" y="603606"/>
                </a:lnTo>
                <a:lnTo>
                  <a:pt x="0" y="603606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645404" y="3227603"/>
            <a:ext cx="2054098" cy="603605"/>
          </a:xfrm>
          <a:custGeom>
            <a:avLst/>
            <a:gdLst/>
            <a:ahLst/>
            <a:cxnLst/>
            <a:rect l="l" t="t" r="r" b="b"/>
            <a:pathLst>
              <a:path w="2054098" h="603605">
                <a:moveTo>
                  <a:pt x="0" y="603606"/>
                </a:moveTo>
                <a:lnTo>
                  <a:pt x="0" y="0"/>
                </a:lnTo>
                <a:lnTo>
                  <a:pt x="2054098" y="0"/>
                </a:lnTo>
                <a:lnTo>
                  <a:pt x="2054098" y="603606"/>
                </a:lnTo>
                <a:lnTo>
                  <a:pt x="0" y="603606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699502" y="3227603"/>
            <a:ext cx="1868551" cy="603605"/>
          </a:xfrm>
          <a:custGeom>
            <a:avLst/>
            <a:gdLst/>
            <a:ahLst/>
            <a:cxnLst/>
            <a:rect l="l" t="t" r="r" b="b"/>
            <a:pathLst>
              <a:path w="1868551" h="603605">
                <a:moveTo>
                  <a:pt x="0" y="603606"/>
                </a:moveTo>
                <a:lnTo>
                  <a:pt x="0" y="0"/>
                </a:lnTo>
                <a:lnTo>
                  <a:pt x="1868551" y="0"/>
                </a:lnTo>
                <a:lnTo>
                  <a:pt x="1868551" y="603606"/>
                </a:lnTo>
                <a:lnTo>
                  <a:pt x="0" y="603606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417953" y="3831107"/>
            <a:ext cx="1266202" cy="603605"/>
          </a:xfrm>
          <a:custGeom>
            <a:avLst/>
            <a:gdLst/>
            <a:ahLst/>
            <a:cxnLst/>
            <a:rect l="l" t="t" r="r" b="b"/>
            <a:pathLst>
              <a:path w="1266202" h="603605">
                <a:moveTo>
                  <a:pt x="0" y="603606"/>
                </a:moveTo>
                <a:lnTo>
                  <a:pt x="0" y="0"/>
                </a:lnTo>
                <a:lnTo>
                  <a:pt x="1266202" y="0"/>
                </a:lnTo>
                <a:lnTo>
                  <a:pt x="1266202" y="603606"/>
                </a:lnTo>
                <a:lnTo>
                  <a:pt x="0" y="603606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684143" y="3831107"/>
            <a:ext cx="1961261" cy="603605"/>
          </a:xfrm>
          <a:custGeom>
            <a:avLst/>
            <a:gdLst/>
            <a:ahLst/>
            <a:cxnLst/>
            <a:rect l="l" t="t" r="r" b="b"/>
            <a:pathLst>
              <a:path w="1961261" h="603605">
                <a:moveTo>
                  <a:pt x="0" y="603606"/>
                </a:moveTo>
                <a:lnTo>
                  <a:pt x="0" y="0"/>
                </a:lnTo>
                <a:lnTo>
                  <a:pt x="1961261" y="0"/>
                </a:lnTo>
                <a:lnTo>
                  <a:pt x="1961261" y="603606"/>
                </a:lnTo>
                <a:lnTo>
                  <a:pt x="0" y="603606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645404" y="3831107"/>
            <a:ext cx="2054098" cy="603605"/>
          </a:xfrm>
          <a:custGeom>
            <a:avLst/>
            <a:gdLst/>
            <a:ahLst/>
            <a:cxnLst/>
            <a:rect l="l" t="t" r="r" b="b"/>
            <a:pathLst>
              <a:path w="2054098" h="603605">
                <a:moveTo>
                  <a:pt x="0" y="603606"/>
                </a:moveTo>
                <a:lnTo>
                  <a:pt x="0" y="0"/>
                </a:lnTo>
                <a:lnTo>
                  <a:pt x="2054098" y="0"/>
                </a:lnTo>
                <a:lnTo>
                  <a:pt x="2054098" y="603606"/>
                </a:lnTo>
                <a:lnTo>
                  <a:pt x="0" y="603606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699502" y="3831107"/>
            <a:ext cx="1868551" cy="603605"/>
          </a:xfrm>
          <a:custGeom>
            <a:avLst/>
            <a:gdLst/>
            <a:ahLst/>
            <a:cxnLst/>
            <a:rect l="l" t="t" r="r" b="b"/>
            <a:pathLst>
              <a:path w="1868551" h="603605">
                <a:moveTo>
                  <a:pt x="0" y="603606"/>
                </a:moveTo>
                <a:lnTo>
                  <a:pt x="0" y="0"/>
                </a:lnTo>
                <a:lnTo>
                  <a:pt x="1868551" y="0"/>
                </a:lnTo>
                <a:lnTo>
                  <a:pt x="1868551" y="603606"/>
                </a:lnTo>
                <a:lnTo>
                  <a:pt x="0" y="603606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417953" y="4434738"/>
            <a:ext cx="1266202" cy="603605"/>
          </a:xfrm>
          <a:custGeom>
            <a:avLst/>
            <a:gdLst/>
            <a:ahLst/>
            <a:cxnLst/>
            <a:rect l="l" t="t" r="r" b="b"/>
            <a:pathLst>
              <a:path w="1266202" h="603605">
                <a:moveTo>
                  <a:pt x="0" y="603606"/>
                </a:moveTo>
                <a:lnTo>
                  <a:pt x="0" y="0"/>
                </a:lnTo>
                <a:lnTo>
                  <a:pt x="1266202" y="0"/>
                </a:lnTo>
                <a:lnTo>
                  <a:pt x="1266202" y="603606"/>
                </a:lnTo>
                <a:lnTo>
                  <a:pt x="0" y="603606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684143" y="4434738"/>
            <a:ext cx="1961261" cy="603605"/>
          </a:xfrm>
          <a:custGeom>
            <a:avLst/>
            <a:gdLst/>
            <a:ahLst/>
            <a:cxnLst/>
            <a:rect l="l" t="t" r="r" b="b"/>
            <a:pathLst>
              <a:path w="1961261" h="603605">
                <a:moveTo>
                  <a:pt x="0" y="603606"/>
                </a:moveTo>
                <a:lnTo>
                  <a:pt x="0" y="0"/>
                </a:lnTo>
                <a:lnTo>
                  <a:pt x="1961261" y="0"/>
                </a:lnTo>
                <a:lnTo>
                  <a:pt x="1961261" y="603606"/>
                </a:lnTo>
                <a:lnTo>
                  <a:pt x="0" y="603606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645404" y="4434738"/>
            <a:ext cx="2054098" cy="603605"/>
          </a:xfrm>
          <a:custGeom>
            <a:avLst/>
            <a:gdLst/>
            <a:ahLst/>
            <a:cxnLst/>
            <a:rect l="l" t="t" r="r" b="b"/>
            <a:pathLst>
              <a:path w="2054098" h="603605">
                <a:moveTo>
                  <a:pt x="0" y="603606"/>
                </a:moveTo>
                <a:lnTo>
                  <a:pt x="0" y="0"/>
                </a:lnTo>
                <a:lnTo>
                  <a:pt x="2054098" y="0"/>
                </a:lnTo>
                <a:lnTo>
                  <a:pt x="2054098" y="603606"/>
                </a:lnTo>
                <a:lnTo>
                  <a:pt x="0" y="603606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699502" y="4434738"/>
            <a:ext cx="1868551" cy="603605"/>
          </a:xfrm>
          <a:custGeom>
            <a:avLst/>
            <a:gdLst/>
            <a:ahLst/>
            <a:cxnLst/>
            <a:rect l="l" t="t" r="r" b="b"/>
            <a:pathLst>
              <a:path w="1868551" h="603605">
                <a:moveTo>
                  <a:pt x="0" y="603606"/>
                </a:moveTo>
                <a:lnTo>
                  <a:pt x="0" y="0"/>
                </a:lnTo>
                <a:lnTo>
                  <a:pt x="1868551" y="0"/>
                </a:lnTo>
                <a:lnTo>
                  <a:pt x="1868551" y="603606"/>
                </a:lnTo>
                <a:lnTo>
                  <a:pt x="0" y="603606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417953" y="5038357"/>
            <a:ext cx="1266202" cy="603605"/>
          </a:xfrm>
          <a:custGeom>
            <a:avLst/>
            <a:gdLst/>
            <a:ahLst/>
            <a:cxnLst/>
            <a:rect l="l" t="t" r="r" b="b"/>
            <a:pathLst>
              <a:path w="1266202" h="603605">
                <a:moveTo>
                  <a:pt x="0" y="603605"/>
                </a:moveTo>
                <a:lnTo>
                  <a:pt x="0" y="0"/>
                </a:lnTo>
                <a:lnTo>
                  <a:pt x="1266202" y="0"/>
                </a:lnTo>
                <a:lnTo>
                  <a:pt x="1266202" y="603605"/>
                </a:lnTo>
                <a:lnTo>
                  <a:pt x="0" y="603605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684143" y="5038357"/>
            <a:ext cx="1961261" cy="603605"/>
          </a:xfrm>
          <a:custGeom>
            <a:avLst/>
            <a:gdLst/>
            <a:ahLst/>
            <a:cxnLst/>
            <a:rect l="l" t="t" r="r" b="b"/>
            <a:pathLst>
              <a:path w="1961261" h="603605">
                <a:moveTo>
                  <a:pt x="0" y="603605"/>
                </a:moveTo>
                <a:lnTo>
                  <a:pt x="0" y="0"/>
                </a:lnTo>
                <a:lnTo>
                  <a:pt x="1961261" y="0"/>
                </a:lnTo>
                <a:lnTo>
                  <a:pt x="1961261" y="603605"/>
                </a:lnTo>
                <a:lnTo>
                  <a:pt x="0" y="603605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645404" y="5038357"/>
            <a:ext cx="2054098" cy="603605"/>
          </a:xfrm>
          <a:custGeom>
            <a:avLst/>
            <a:gdLst/>
            <a:ahLst/>
            <a:cxnLst/>
            <a:rect l="l" t="t" r="r" b="b"/>
            <a:pathLst>
              <a:path w="2054098" h="603605">
                <a:moveTo>
                  <a:pt x="0" y="603605"/>
                </a:moveTo>
                <a:lnTo>
                  <a:pt x="0" y="0"/>
                </a:lnTo>
                <a:lnTo>
                  <a:pt x="2054098" y="0"/>
                </a:lnTo>
                <a:lnTo>
                  <a:pt x="2054098" y="603605"/>
                </a:lnTo>
                <a:lnTo>
                  <a:pt x="0" y="603605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699502" y="5038357"/>
            <a:ext cx="1868551" cy="603605"/>
          </a:xfrm>
          <a:custGeom>
            <a:avLst/>
            <a:gdLst/>
            <a:ahLst/>
            <a:cxnLst/>
            <a:rect l="l" t="t" r="r" b="b"/>
            <a:pathLst>
              <a:path w="1868551" h="603605">
                <a:moveTo>
                  <a:pt x="0" y="603605"/>
                </a:moveTo>
                <a:lnTo>
                  <a:pt x="0" y="0"/>
                </a:lnTo>
                <a:lnTo>
                  <a:pt x="1868551" y="0"/>
                </a:lnTo>
                <a:lnTo>
                  <a:pt x="1868551" y="603605"/>
                </a:lnTo>
                <a:lnTo>
                  <a:pt x="0" y="603605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417953" y="5641962"/>
            <a:ext cx="1266202" cy="603606"/>
          </a:xfrm>
          <a:custGeom>
            <a:avLst/>
            <a:gdLst/>
            <a:ahLst/>
            <a:cxnLst/>
            <a:rect l="l" t="t" r="r" b="b"/>
            <a:pathLst>
              <a:path w="1266202" h="603606">
                <a:moveTo>
                  <a:pt x="0" y="603606"/>
                </a:moveTo>
                <a:lnTo>
                  <a:pt x="0" y="0"/>
                </a:lnTo>
                <a:lnTo>
                  <a:pt x="1266202" y="0"/>
                </a:lnTo>
                <a:lnTo>
                  <a:pt x="1266202" y="603606"/>
                </a:lnTo>
                <a:lnTo>
                  <a:pt x="0" y="603606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684143" y="5641962"/>
            <a:ext cx="1961261" cy="603606"/>
          </a:xfrm>
          <a:custGeom>
            <a:avLst/>
            <a:gdLst/>
            <a:ahLst/>
            <a:cxnLst/>
            <a:rect l="l" t="t" r="r" b="b"/>
            <a:pathLst>
              <a:path w="1961261" h="603606">
                <a:moveTo>
                  <a:pt x="0" y="603606"/>
                </a:moveTo>
                <a:lnTo>
                  <a:pt x="0" y="0"/>
                </a:lnTo>
                <a:lnTo>
                  <a:pt x="1961261" y="0"/>
                </a:lnTo>
                <a:lnTo>
                  <a:pt x="1961261" y="603606"/>
                </a:lnTo>
                <a:lnTo>
                  <a:pt x="0" y="603606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645404" y="5641962"/>
            <a:ext cx="2054098" cy="603606"/>
          </a:xfrm>
          <a:custGeom>
            <a:avLst/>
            <a:gdLst/>
            <a:ahLst/>
            <a:cxnLst/>
            <a:rect l="l" t="t" r="r" b="b"/>
            <a:pathLst>
              <a:path w="2054098" h="603606">
                <a:moveTo>
                  <a:pt x="0" y="603606"/>
                </a:moveTo>
                <a:lnTo>
                  <a:pt x="0" y="0"/>
                </a:lnTo>
                <a:lnTo>
                  <a:pt x="2054098" y="0"/>
                </a:lnTo>
                <a:lnTo>
                  <a:pt x="2054098" y="603606"/>
                </a:lnTo>
                <a:lnTo>
                  <a:pt x="0" y="603606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699502" y="5641962"/>
            <a:ext cx="1868551" cy="603606"/>
          </a:xfrm>
          <a:custGeom>
            <a:avLst/>
            <a:gdLst/>
            <a:ahLst/>
            <a:cxnLst/>
            <a:rect l="l" t="t" r="r" b="b"/>
            <a:pathLst>
              <a:path w="1868551" h="603606">
                <a:moveTo>
                  <a:pt x="0" y="603606"/>
                </a:moveTo>
                <a:lnTo>
                  <a:pt x="0" y="0"/>
                </a:lnTo>
                <a:lnTo>
                  <a:pt x="1868551" y="0"/>
                </a:lnTo>
                <a:lnTo>
                  <a:pt x="1868551" y="603606"/>
                </a:lnTo>
                <a:lnTo>
                  <a:pt x="0" y="603606"/>
                </a:lnTo>
                <a:close/>
              </a:path>
            </a:pathLst>
          </a:custGeom>
          <a:solidFill>
            <a:srgbClr val="FFF4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677793" y="2000123"/>
            <a:ext cx="12700" cy="4258145"/>
          </a:xfrm>
          <a:custGeom>
            <a:avLst/>
            <a:gdLst/>
            <a:ahLst/>
            <a:cxnLst/>
            <a:rect l="l" t="t" r="r" b="b"/>
            <a:pathLst>
              <a:path w="12700" h="4258145">
                <a:moveTo>
                  <a:pt x="6350" y="6350"/>
                </a:moveTo>
                <a:lnTo>
                  <a:pt x="6350" y="425179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639054" y="2000123"/>
            <a:ext cx="12700" cy="4258145"/>
          </a:xfrm>
          <a:custGeom>
            <a:avLst/>
            <a:gdLst/>
            <a:ahLst/>
            <a:cxnLst/>
            <a:rect l="l" t="t" r="r" b="b"/>
            <a:pathLst>
              <a:path w="12700" h="4258145">
                <a:moveTo>
                  <a:pt x="6350" y="6350"/>
                </a:moveTo>
                <a:lnTo>
                  <a:pt x="6350" y="425179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693152" y="2000123"/>
            <a:ext cx="12700" cy="4258145"/>
          </a:xfrm>
          <a:custGeom>
            <a:avLst/>
            <a:gdLst/>
            <a:ahLst/>
            <a:cxnLst/>
            <a:rect l="l" t="t" r="r" b="b"/>
            <a:pathLst>
              <a:path w="12700" h="4258145">
                <a:moveTo>
                  <a:pt x="6350" y="6350"/>
                </a:moveTo>
                <a:lnTo>
                  <a:pt x="6350" y="425179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405253" y="2617597"/>
            <a:ext cx="7175500" cy="12700"/>
          </a:xfrm>
          <a:custGeom>
            <a:avLst/>
            <a:gdLst/>
            <a:ahLst/>
            <a:cxnLst/>
            <a:rect l="l" t="t" r="r" b="b"/>
            <a:pathLst>
              <a:path w="7175500" h="12700">
                <a:moveTo>
                  <a:pt x="6350" y="6350"/>
                </a:moveTo>
                <a:lnTo>
                  <a:pt x="7169150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405253" y="3221228"/>
            <a:ext cx="7175500" cy="12700"/>
          </a:xfrm>
          <a:custGeom>
            <a:avLst/>
            <a:gdLst/>
            <a:ahLst/>
            <a:cxnLst/>
            <a:rect l="l" t="t" r="r" b="b"/>
            <a:pathLst>
              <a:path w="7175500" h="12700">
                <a:moveTo>
                  <a:pt x="6350" y="6350"/>
                </a:moveTo>
                <a:lnTo>
                  <a:pt x="7169150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405253" y="3824859"/>
            <a:ext cx="7175500" cy="12700"/>
          </a:xfrm>
          <a:custGeom>
            <a:avLst/>
            <a:gdLst/>
            <a:ahLst/>
            <a:cxnLst/>
            <a:rect l="l" t="t" r="r" b="b"/>
            <a:pathLst>
              <a:path w="7175500" h="12700">
                <a:moveTo>
                  <a:pt x="6350" y="6350"/>
                </a:moveTo>
                <a:lnTo>
                  <a:pt x="7169150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405253" y="4428363"/>
            <a:ext cx="7175500" cy="12700"/>
          </a:xfrm>
          <a:custGeom>
            <a:avLst/>
            <a:gdLst/>
            <a:ahLst/>
            <a:cxnLst/>
            <a:rect l="l" t="t" r="r" b="b"/>
            <a:pathLst>
              <a:path w="7175500" h="12700">
                <a:moveTo>
                  <a:pt x="6350" y="6350"/>
                </a:moveTo>
                <a:lnTo>
                  <a:pt x="7169150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405253" y="5031994"/>
            <a:ext cx="7175500" cy="12700"/>
          </a:xfrm>
          <a:custGeom>
            <a:avLst/>
            <a:gdLst/>
            <a:ahLst/>
            <a:cxnLst/>
            <a:rect l="l" t="t" r="r" b="b"/>
            <a:pathLst>
              <a:path w="7175500" h="12700">
                <a:moveTo>
                  <a:pt x="6350" y="6350"/>
                </a:moveTo>
                <a:lnTo>
                  <a:pt x="7169150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405253" y="5635612"/>
            <a:ext cx="7175500" cy="12700"/>
          </a:xfrm>
          <a:custGeom>
            <a:avLst/>
            <a:gdLst/>
            <a:ahLst/>
            <a:cxnLst/>
            <a:rect l="l" t="t" r="r" b="b"/>
            <a:pathLst>
              <a:path w="7175500" h="12700">
                <a:moveTo>
                  <a:pt x="6350" y="6350"/>
                </a:moveTo>
                <a:lnTo>
                  <a:pt x="7169150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2411603" y="2000123"/>
            <a:ext cx="12700" cy="4258145"/>
          </a:xfrm>
          <a:custGeom>
            <a:avLst/>
            <a:gdLst/>
            <a:ahLst/>
            <a:cxnLst/>
            <a:rect l="l" t="t" r="r" b="b"/>
            <a:pathLst>
              <a:path w="12700" h="4258145">
                <a:moveTo>
                  <a:pt x="6350" y="6350"/>
                </a:moveTo>
                <a:lnTo>
                  <a:pt x="6350" y="425179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9561703" y="2000123"/>
            <a:ext cx="12700" cy="4258145"/>
          </a:xfrm>
          <a:custGeom>
            <a:avLst/>
            <a:gdLst/>
            <a:ahLst/>
            <a:cxnLst/>
            <a:rect l="l" t="t" r="r" b="b"/>
            <a:pathLst>
              <a:path w="12700" h="4258145">
                <a:moveTo>
                  <a:pt x="6350" y="6350"/>
                </a:moveTo>
                <a:lnTo>
                  <a:pt x="6350" y="425179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405253" y="2006473"/>
            <a:ext cx="7175500" cy="12700"/>
          </a:xfrm>
          <a:custGeom>
            <a:avLst/>
            <a:gdLst/>
            <a:ahLst/>
            <a:cxnLst/>
            <a:rect l="l" t="t" r="r" b="b"/>
            <a:pathLst>
              <a:path w="7175500" h="12700">
                <a:moveTo>
                  <a:pt x="6350" y="6350"/>
                </a:moveTo>
                <a:lnTo>
                  <a:pt x="7169150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405253" y="6239218"/>
            <a:ext cx="7175500" cy="12700"/>
          </a:xfrm>
          <a:custGeom>
            <a:avLst/>
            <a:gdLst/>
            <a:ahLst/>
            <a:cxnLst/>
            <a:rect l="l" t="t" r="r" b="b"/>
            <a:pathLst>
              <a:path w="7175500" h="12700">
                <a:moveTo>
                  <a:pt x="6350" y="6350"/>
                </a:moveTo>
                <a:lnTo>
                  <a:pt x="7169150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2786126" y="2137257"/>
            <a:ext cx="57393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S.No.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4015740" y="2137257"/>
            <a:ext cx="134393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Infix Notation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5951855" y="2137257"/>
            <a:ext cx="148841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Prefix Notation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7866634" y="2137257"/>
            <a:ext cx="158145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Postfix Notation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999486" y="2748635"/>
            <a:ext cx="14813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4442460" y="2748635"/>
            <a:ext cx="48966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 + b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6451727" y="2748635"/>
            <a:ext cx="48966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+ a b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8412480" y="2748635"/>
            <a:ext cx="49034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 b +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2991866" y="3352139"/>
            <a:ext cx="16253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4224528" y="3344138"/>
            <a:ext cx="884148" cy="2366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(a + b) </a:t>
            </a:r>
            <a:r>
              <a:rPr sz="1800" spc="10" dirty="0">
                <a:latin typeface="Cambria Math"/>
                <a:cs typeface="Cambria Math"/>
              </a:rPr>
              <a:t>∗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5004816" y="3352139"/>
            <a:ext cx="14584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c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6299327" y="3344138"/>
            <a:ext cx="260833" cy="2290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ambria Math"/>
                <a:cs typeface="Cambria Math"/>
              </a:rPr>
              <a:t>∗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6456299" y="3352139"/>
            <a:ext cx="63687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+ a b c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8261350" y="3344138"/>
            <a:ext cx="898119" cy="2366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 b + c </a:t>
            </a:r>
            <a:r>
              <a:rPr sz="1800" spc="10" dirty="0">
                <a:latin typeface="Cambria Math"/>
                <a:cs typeface="Cambria Math"/>
              </a:rPr>
              <a:t>∗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2999486" y="3956024"/>
            <a:ext cx="14927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4221480" y="3948023"/>
            <a:ext cx="419328" cy="2366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 </a:t>
            </a:r>
            <a:r>
              <a:rPr sz="1800" spc="10" dirty="0">
                <a:latin typeface="Cambria Math"/>
                <a:cs typeface="Cambria Math"/>
              </a:rPr>
              <a:t>∗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4536948" y="3956024"/>
            <a:ext cx="614934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(b + c)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6299327" y="3948023"/>
            <a:ext cx="260833" cy="2290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ambria Math"/>
                <a:cs typeface="Cambria Math"/>
              </a:rPr>
              <a:t>∗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6456299" y="3956024"/>
            <a:ext cx="6368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 + b c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8261350" y="3948023"/>
            <a:ext cx="898119" cy="2366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 b c + </a:t>
            </a:r>
            <a:r>
              <a:rPr sz="1800" spc="10" dirty="0">
                <a:latin typeface="Cambria Math"/>
                <a:cs typeface="Cambria Math"/>
              </a:rPr>
              <a:t>∗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2991866" y="4559782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4175759" y="4559782"/>
            <a:ext cx="102252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 / b + c / d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6185027" y="4559782"/>
            <a:ext cx="102229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+ / a b / c d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8145780" y="4559782"/>
            <a:ext cx="1023211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 b / c d / +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2996438" y="5163667"/>
            <a:ext cx="15544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3992880" y="5155667"/>
            <a:ext cx="884148" cy="236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(a + b) </a:t>
            </a:r>
            <a:r>
              <a:rPr sz="1800" spc="10" dirty="0">
                <a:latin typeface="Cambria Math"/>
                <a:cs typeface="Cambria Math"/>
              </a:rPr>
              <a:t>∗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4773168" y="5163667"/>
            <a:ext cx="60990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(c + d)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6133211" y="5155667"/>
            <a:ext cx="260832" cy="2290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ambria Math"/>
                <a:cs typeface="Cambria Math"/>
              </a:rPr>
              <a:t>∗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6290183" y="5163667"/>
            <a:ext cx="96811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+ a b + c d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8095488" y="5155667"/>
            <a:ext cx="1228572" cy="236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 b + c d + </a:t>
            </a:r>
            <a:r>
              <a:rPr sz="1800" spc="10" dirty="0">
                <a:latin typeface="Cambria Math"/>
                <a:cs typeface="Cambria Math"/>
              </a:rPr>
              <a:t>∗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32" name="text 1"/>
          <p:cNvSpPr txBox="1"/>
          <p:nvPr/>
        </p:nvSpPr>
        <p:spPr>
          <a:xfrm>
            <a:off x="2990342" y="5767121"/>
            <a:ext cx="1655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4011168" y="5759120"/>
            <a:ext cx="951204" cy="2366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((a + b) </a:t>
            </a:r>
            <a:r>
              <a:rPr sz="1800" spc="10" dirty="0">
                <a:latin typeface="Cambria Math"/>
                <a:cs typeface="Cambria Math"/>
              </a:rPr>
              <a:t>∗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4858512" y="5767121"/>
            <a:ext cx="50530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c) - d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6154547" y="5759120"/>
            <a:ext cx="382752" cy="2366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- </a:t>
            </a:r>
            <a:r>
              <a:rPr sz="1800" spc="10" dirty="0">
                <a:latin typeface="Cambria Math"/>
                <a:cs typeface="Cambria Math"/>
              </a:rPr>
              <a:t>∗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6433439" y="5767121"/>
            <a:ext cx="80512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+ a b c d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7" name="text 1"/>
          <p:cNvSpPr txBox="1"/>
          <p:nvPr/>
        </p:nvSpPr>
        <p:spPr>
          <a:xfrm>
            <a:off x="8115300" y="5759120"/>
            <a:ext cx="897865" cy="2366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a b + c </a:t>
            </a:r>
            <a:r>
              <a:rPr sz="1800" spc="10" dirty="0">
                <a:latin typeface="Cambria Math"/>
                <a:cs typeface="Cambria Math"/>
              </a:rPr>
              <a:t>∗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8909304" y="5767121"/>
            <a:ext cx="28948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d -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1234744" y="724081"/>
            <a:ext cx="9632613" cy="116281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Converting Infix to Prefix(Polish notation)</a:t>
            </a:r>
            <a:endParaRPr sz="44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and Postfix (Reverse Polish notation)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40" name="text 1"/>
          <p:cNvSpPr txBox="1"/>
          <p:nvPr/>
        </p:nvSpPr>
        <p:spPr>
          <a:xfrm>
            <a:off x="10865485" y="6346241"/>
            <a:ext cx="110338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6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object 89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6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4" y="2695956"/>
            <a:ext cx="10329672" cy="2615184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1387094" y="847525"/>
            <a:ext cx="8504278" cy="55930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Converting Infix to Prefix and Postfix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879201" y="6346241"/>
            <a:ext cx="9570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7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object 91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2117540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Example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1996418"/>
            <a:ext cx="6524973" cy="28557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i="1" spc="10" dirty="0">
                <a:latin typeface="Arial"/>
                <a:cs typeface="Arial"/>
              </a:rPr>
              <a:t>Solving equation according to their precedence: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2539387"/>
            <a:ext cx="2844696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2 3  +  5  *  2 2 - 12  /  6   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3019447"/>
            <a:ext cx="2824060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i="1" spc="10" dirty="0">
                <a:latin typeface="Corbel"/>
                <a:cs typeface="Corbel"/>
              </a:rPr>
              <a:t>(Resolving exponentials )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280414" y="3499280"/>
            <a:ext cx="199625" cy="2791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B22600"/>
                </a:solidFill>
                <a:latin typeface="Corbel"/>
                <a:cs typeface="Corbel"/>
              </a:rPr>
              <a:t>8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536446" y="3499280"/>
            <a:ext cx="1988794" cy="2791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+  5  *  </a:t>
            </a:r>
            <a:r>
              <a:rPr sz="2200" spc="10" dirty="0">
                <a:solidFill>
                  <a:srgbClr val="B22600"/>
                </a:solidFill>
                <a:latin typeface="Corbel"/>
                <a:cs typeface="Corbel"/>
              </a:rPr>
              <a:t>4 </a:t>
            </a:r>
            <a:r>
              <a:rPr sz="2200" spc="10" dirty="0">
                <a:latin typeface="Corbel"/>
                <a:cs typeface="Corbel"/>
              </a:rPr>
              <a:t>- 12  /  6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280414" y="3978297"/>
            <a:ext cx="3175185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i="1" spc="10" dirty="0">
                <a:latin typeface="Corbel"/>
                <a:cs typeface="Corbel"/>
              </a:rPr>
              <a:t>(Division and Multiplication)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280414" y="4458357"/>
            <a:ext cx="1304716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8  +  </a:t>
            </a:r>
            <a:r>
              <a:rPr sz="2200" spc="10" dirty="0">
                <a:solidFill>
                  <a:srgbClr val="B22600"/>
                </a:solidFill>
                <a:latin typeface="Corbel"/>
                <a:cs typeface="Corbel"/>
              </a:rPr>
              <a:t>20 </a:t>
            </a:r>
            <a:r>
              <a:rPr sz="2200" spc="10" dirty="0">
                <a:latin typeface="Corbel"/>
                <a:cs typeface="Corbel"/>
              </a:rPr>
              <a:t>- </a:t>
            </a:r>
            <a:r>
              <a:rPr sz="2200" spc="10" dirty="0">
                <a:solidFill>
                  <a:srgbClr val="B22600"/>
                </a:solidFill>
                <a:latin typeface="Corbel"/>
                <a:cs typeface="Corbel"/>
              </a:rPr>
              <a:t>2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280414" y="4938417"/>
            <a:ext cx="2965179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i="1" spc="10" dirty="0">
                <a:latin typeface="Corbel"/>
                <a:cs typeface="Corbel"/>
              </a:rPr>
              <a:t>(Addition and subtraction)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280414" y="5417283"/>
            <a:ext cx="342084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B22600"/>
                </a:solidFill>
                <a:latin typeface="Corbel"/>
                <a:cs typeface="Corbel"/>
              </a:rPr>
              <a:t>26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2703068" y="2489454"/>
            <a:ext cx="86868" cy="294513"/>
          </a:xfrm>
          <a:custGeom>
            <a:avLst/>
            <a:gdLst/>
            <a:ahLst/>
            <a:cxnLst/>
            <a:rect l="l" t="t" r="r" b="b"/>
            <a:pathLst>
              <a:path w="86868" h="294513">
                <a:moveTo>
                  <a:pt x="55372" y="294513"/>
                </a:moveTo>
                <a:lnTo>
                  <a:pt x="58039" y="72517"/>
                </a:lnTo>
                <a:lnTo>
                  <a:pt x="29083" y="72263"/>
                </a:lnTo>
                <a:lnTo>
                  <a:pt x="26416" y="294132"/>
                </a:lnTo>
                <a:close/>
                <a:moveTo>
                  <a:pt x="86868" y="87376"/>
                </a:moveTo>
                <a:lnTo>
                  <a:pt x="44450" y="0"/>
                </a:lnTo>
                <a:lnTo>
                  <a:pt x="0" y="863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text 1"/>
          <p:cNvSpPr txBox="1"/>
          <p:nvPr/>
        </p:nvSpPr>
        <p:spPr>
          <a:xfrm>
            <a:off x="10867009" y="6346241"/>
            <a:ext cx="108966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8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1418336" y="2497074"/>
            <a:ext cx="86868" cy="294513"/>
          </a:xfrm>
          <a:custGeom>
            <a:avLst/>
            <a:gdLst/>
            <a:ahLst/>
            <a:cxnLst/>
            <a:rect l="l" t="t" r="r" b="b"/>
            <a:pathLst>
              <a:path w="86868" h="294513">
                <a:moveTo>
                  <a:pt x="55372" y="294513"/>
                </a:moveTo>
                <a:lnTo>
                  <a:pt x="58039" y="72517"/>
                </a:lnTo>
                <a:lnTo>
                  <a:pt x="29083" y="72263"/>
                </a:lnTo>
                <a:lnTo>
                  <a:pt x="26416" y="294132"/>
                </a:lnTo>
                <a:close/>
                <a:moveTo>
                  <a:pt x="86868" y="87376"/>
                </a:moveTo>
                <a:lnTo>
                  <a:pt x="44450" y="0"/>
                </a:lnTo>
                <a:lnTo>
                  <a:pt x="0" y="863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object 95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DF53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2118658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solidFill>
                  <a:srgbClr val="DF5327"/>
                </a:solidFill>
                <a:latin typeface="Corbel"/>
                <a:cs typeface="Corbel"/>
              </a:rPr>
              <a:t>Evaluate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4361434" y="2133247"/>
            <a:ext cx="3564094" cy="4069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505046"/>
                </a:solidFill>
                <a:latin typeface="Corbel"/>
                <a:cs typeface="Corbel"/>
              </a:rPr>
              <a:t>5 , 6, 2, +, *, 12, 4, /, -</a:t>
            </a:r>
            <a:endParaRPr sz="3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0865485" y="6346241"/>
            <a:ext cx="110338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DF5327"/>
                </a:solidFill>
                <a:latin typeface="Corbel"/>
                <a:cs typeface="Corbel"/>
              </a:rPr>
              <a:t>9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1507</Words>
  <Application>Microsoft Office PowerPoint</Application>
  <PresentationFormat>Widescreen</PresentationFormat>
  <Paragraphs>346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 Math</vt:lpstr>
      <vt:lpstr>Corbel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02-131212-009</cp:lastModifiedBy>
  <cp:revision>1</cp:revision>
  <dcterms:created xsi:type="dcterms:W3CDTF">2023-02-16T04:41:39Z</dcterms:created>
  <dcterms:modified xsi:type="dcterms:W3CDTF">2023-02-16T04:42:24Z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2023-02-16T00:00:00Z</vt:filetime>
  </property>
  <property fmtid="{D5CDD505-2E9C-101B-9397-08002B2CF9AE}" pid="3" name="LastSaved">
    <vt:filetime>2023-02-16T00:00:00Z</vt:filetime>
  </property>
</Properties>
</file>