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70" r:id="rId21"/>
    <p:sldId id="271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7D53D4-A6C2-483E-BAB3-90E3E97EC59C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75041-A0E7-4793-97B4-5DC9A06A2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612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F7183-0697-4494-9460-E0CCC6D803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442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F5EA-35CC-4A1B-9492-308B1FDEE1F1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A4BCF-1C0F-4A50-9244-BD6A79880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693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F5EA-35CC-4A1B-9492-308B1FDEE1F1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A4BCF-1C0F-4A50-9244-BD6A79880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749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F5EA-35CC-4A1B-9492-308B1FDEE1F1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A4BCF-1C0F-4A50-9244-BD6A79880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382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F5EA-35CC-4A1B-9492-308B1FDEE1F1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A4BCF-1C0F-4A50-9244-BD6A79880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398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F5EA-35CC-4A1B-9492-308B1FDEE1F1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A4BCF-1C0F-4A50-9244-BD6A79880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059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F5EA-35CC-4A1B-9492-308B1FDEE1F1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A4BCF-1C0F-4A50-9244-BD6A79880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108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F5EA-35CC-4A1B-9492-308B1FDEE1F1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A4BCF-1C0F-4A50-9244-BD6A79880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767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F5EA-35CC-4A1B-9492-308B1FDEE1F1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A4BCF-1C0F-4A50-9244-BD6A79880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485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F5EA-35CC-4A1B-9492-308B1FDEE1F1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A4BCF-1C0F-4A50-9244-BD6A79880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856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F5EA-35CC-4A1B-9492-308B1FDEE1F1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A4BCF-1C0F-4A50-9244-BD6A79880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960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F5EA-35CC-4A1B-9492-308B1FDEE1F1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A4BCF-1C0F-4A50-9244-BD6A79880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96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5F5EA-35CC-4A1B-9492-308B1FDEE1F1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A4BCF-1C0F-4A50-9244-BD6A79880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48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/>
        </p:nvSpPr>
        <p:spPr>
          <a:xfrm>
            <a:off x="4047866" y="2412717"/>
            <a:ext cx="8144134" cy="147717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b="1">
                <a:latin typeface="Arial" panose="020B0604020202020204" pitchFamily="34" charset="0"/>
                <a:cs typeface="Arial" panose="020B0604020202020204" pitchFamily="34" charset="0"/>
              </a:rPr>
              <a:t>Lab 9</a:t>
            </a:r>
            <a:b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/>
              <a:t>BUCKET, RADIX SORT &amp; BINARY TREES</a:t>
            </a:r>
            <a:endParaRPr lang="en-US" sz="4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ubtitle 2"/>
          <p:cNvSpPr>
            <a:spLocks noGrp="1"/>
          </p:cNvSpPr>
          <p:nvPr/>
        </p:nvSpPr>
        <p:spPr>
          <a:xfrm>
            <a:off x="4047866" y="5191369"/>
            <a:ext cx="8144134" cy="1117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/>
              <a:t>CSC-221		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IN" sz="1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Data Structure and Algorithms</a:t>
            </a:r>
          </a:p>
          <a:p>
            <a:endParaRPr lang="en-IN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750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Implementation Class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28866" y="2184687"/>
            <a:ext cx="6079115" cy="276138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782" y="2309379"/>
            <a:ext cx="5250873" cy="288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251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method and output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4316" y="2178122"/>
            <a:ext cx="4891337" cy="32459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7997" y="3260580"/>
            <a:ext cx="6684747" cy="1695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941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9DEC4-C836-43C6-92FC-8018E524B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 order traversal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AF5A83-FE6F-4EBE-9DD1-7A974FE677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313131"/>
                </a:solidFill>
                <a:effectLst/>
                <a:latin typeface="Open Sans" panose="020B0606030504020204" pitchFamily="34" charset="0"/>
              </a:rPr>
              <a:t>In pre-order traversal, each node is processed before (pre) either of its sub-trees. This is the simplest traversal to understand. However, even though each node is processed before the sub-trees, it still requires that some information must be maintained while moving down the tree. Let us consider an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46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9DEC4-C836-43C6-92FC-8018E524B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 order traversal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AF5A83-FE6F-4EBE-9DD1-7A974FE677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799737" cy="4351338"/>
          </a:xfrm>
        </p:spPr>
        <p:txBody>
          <a:bodyPr/>
          <a:lstStyle/>
          <a:p>
            <a:pPr algn="l"/>
            <a:r>
              <a:rPr lang="en-US" b="0" i="0" dirty="0">
                <a:solidFill>
                  <a:srgbClr val="313131"/>
                </a:solidFill>
                <a:effectLst/>
                <a:latin typeface="Open Sans" panose="020B0606030504020204" pitchFamily="34" charset="0"/>
              </a:rPr>
              <a:t>Pre-order traversal is defined as follows: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13131"/>
                </a:solidFill>
                <a:effectLst/>
                <a:latin typeface="Open Sans" panose="020B0606030504020204" pitchFamily="34" charset="0"/>
              </a:rPr>
              <a:t>Visit the root (Step 1)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13131"/>
                </a:solidFill>
                <a:effectLst/>
                <a:latin typeface="Open Sans" panose="020B0606030504020204" pitchFamily="34" charset="0"/>
              </a:rPr>
              <a:t>Traverse the left sub-tree in Pre-order (Step 2)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13131"/>
                </a:solidFill>
                <a:effectLst/>
                <a:latin typeface="Open Sans" panose="020B0606030504020204" pitchFamily="34" charset="0"/>
              </a:rPr>
              <a:t>Traverse the right sub-tree in Pre-order (Step 3)</a:t>
            </a:r>
          </a:p>
          <a:p>
            <a:pPr algn="l"/>
            <a:r>
              <a:rPr lang="en-US" b="0" i="0" dirty="0">
                <a:solidFill>
                  <a:srgbClr val="313131"/>
                </a:solidFill>
                <a:effectLst/>
                <a:latin typeface="Open Sans" panose="020B0606030504020204" pitchFamily="34" charset="0"/>
              </a:rPr>
              <a:t>With this definition, let us try to traverse the above tree –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D72978D-BDD5-41F3-BB39-0370500220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6963" y="2037522"/>
            <a:ext cx="4708938" cy="3316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4803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9DEC4-C836-43C6-92FC-8018E524B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 order traversal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AF5A83-FE6F-4EBE-9DD1-7A974FE677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799737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C603636-4D53-462C-8BFB-23606AC8B3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1004" y="1260475"/>
            <a:ext cx="7147751" cy="5481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3147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9DEC4-C836-43C6-92FC-8018E524B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22722"/>
            <a:ext cx="10515600" cy="1325563"/>
          </a:xfrm>
        </p:spPr>
        <p:txBody>
          <a:bodyPr/>
          <a:lstStyle/>
          <a:p>
            <a:r>
              <a:rPr lang="en-US" dirty="0"/>
              <a:t>Pre order traversal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AF5A83-FE6F-4EBE-9DD1-7A974FE677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799737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C1C6697-7406-482A-BE9F-A30FC5FEAC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0529" y="805276"/>
            <a:ext cx="7738049" cy="565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4489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C727E-CF38-4EF0-9722-1A593AFA7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473B4BB-8F62-41AC-B4D4-B4AF84BA11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9571" y="2173115"/>
            <a:ext cx="10172858" cy="2703685"/>
          </a:xfrm>
        </p:spPr>
      </p:pic>
    </p:spTree>
    <p:extLst>
      <p:ext uri="{BB962C8B-B14F-4D97-AF65-F5344CB8AC3E}">
        <p14:creationId xmlns:p14="http://schemas.microsoft.com/office/powerpoint/2010/main" val="15801194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87F3A-03E6-4059-9F81-838FE9018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 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5F6CC-5F45-4544-BF39-E667DA310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b="0" i="0" dirty="0">
                <a:solidFill>
                  <a:srgbClr val="313131"/>
                </a:solidFill>
                <a:effectLst/>
                <a:latin typeface="Open Sans" panose="020B0606030504020204" pitchFamily="34" charset="0"/>
              </a:rPr>
              <a:t>In Post-Order traversal, the root is visited after both sub-trees are completed. Post-order traversal is defined as follows:-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13131"/>
                </a:solidFill>
                <a:effectLst/>
                <a:latin typeface="Open Sans" panose="020B0606030504020204" pitchFamily="34" charset="0"/>
              </a:rPr>
              <a:t>Traverse the left sub-tree in post-order. (Step 1)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13131"/>
                </a:solidFill>
                <a:effectLst/>
                <a:latin typeface="Open Sans" panose="020B0606030504020204" pitchFamily="34" charset="0"/>
              </a:rPr>
              <a:t>Traverse the right sub-tree in post-order. (Step 2)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13131"/>
                </a:solidFill>
                <a:effectLst/>
                <a:latin typeface="Open Sans" panose="020B0606030504020204" pitchFamily="34" charset="0"/>
              </a:rPr>
              <a:t>Visit the root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0614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FC11B-0AB4-4464-A1B2-7967007F5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E207D87-4BBB-4234-ADA1-82FF9B2F85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2893" y="358756"/>
            <a:ext cx="6715246" cy="6134119"/>
          </a:xfrm>
        </p:spPr>
      </p:pic>
    </p:spTree>
    <p:extLst>
      <p:ext uri="{BB962C8B-B14F-4D97-AF65-F5344CB8AC3E}">
        <p14:creationId xmlns:p14="http://schemas.microsoft.com/office/powerpoint/2010/main" val="14721921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FBB53-1E20-4157-AA2E-F43C33D4A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C6A22-8750-48FB-8A47-875A201562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FAEBDFE-4F31-4536-BEDC-148A4121DE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6033" y="490463"/>
            <a:ext cx="7734275" cy="5516441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1DF5D58-E25C-4686-91C4-491F75453D69}"/>
              </a:ext>
            </a:extLst>
          </p:cNvPr>
          <p:cNvSpPr txBox="1">
            <a:spLocks/>
          </p:cNvSpPr>
          <p:nvPr/>
        </p:nvSpPr>
        <p:spPr>
          <a:xfrm>
            <a:off x="838200" y="181602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CDCC3F4-3671-4FA1-9D9C-E18588CF59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6033" y="480864"/>
            <a:ext cx="7734275" cy="5516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295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Bucket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Bucket sort, or bin sort, is a sorting algorithm that works by distributing the elements of an array into a number of buckets. Each bucket is then sorted individually, either using a different sorting algorithm, or by recursively applying the bucket sorting algorithm.</a:t>
            </a:r>
          </a:p>
        </p:txBody>
      </p:sp>
    </p:spTree>
    <p:extLst>
      <p:ext uri="{BB962C8B-B14F-4D97-AF65-F5344CB8AC3E}">
        <p14:creationId xmlns:p14="http://schemas.microsoft.com/office/powerpoint/2010/main" val="40048350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Lab 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1.Implement bucket sort using linked list.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Create static tree and perform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inorder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preorder and post order traversal. Also search a required node in the tree.</a:t>
            </a:r>
          </a:p>
        </p:txBody>
      </p:sp>
    </p:spTree>
    <p:extLst>
      <p:ext uri="{BB962C8B-B14F-4D97-AF65-F5344CB8AC3E}">
        <p14:creationId xmlns:p14="http://schemas.microsoft.com/office/powerpoint/2010/main" val="16992340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6208" y="2408087"/>
            <a:ext cx="8911687" cy="1280890"/>
          </a:xfrm>
        </p:spPr>
        <p:txBody>
          <a:bodyPr>
            <a:noAutofit/>
          </a:bodyPr>
          <a:lstStyle/>
          <a:p>
            <a:pPr algn="ctr"/>
            <a:r>
              <a:rPr lang="en-US" sz="9600" dirty="0"/>
              <a:t>Thank You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CCB8-730A-46A0-81A2-FB5ED352C581}" type="datetime1">
              <a:rPr lang="en-US" smtClean="0"/>
              <a:t>2/16/2023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37BF9-6925-4FE3-8F98-72FCD8F1A9A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268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Bucket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bucketSort(arr[], n)</a:t>
            </a:r>
          </a:p>
          <a:p>
            <a:r>
              <a:rPr lang="en-US"/>
              <a:t>1) Create n empty buckets (Or lists).</a:t>
            </a:r>
          </a:p>
          <a:p>
            <a:r>
              <a:rPr lang="en-US"/>
              <a:t>2) Do following for every array element arr[i].</a:t>
            </a:r>
          </a:p>
          <a:p>
            <a:r>
              <a:rPr lang="en-US"/>
              <a:t>.......a) Insert arr[i] into bucket[n*array[i]]</a:t>
            </a:r>
          </a:p>
          <a:p>
            <a:r>
              <a:rPr lang="en-US"/>
              <a:t>3) Sort individual buckets using insertion sort.</a:t>
            </a:r>
          </a:p>
          <a:p>
            <a:r>
              <a:rPr lang="en-US"/>
              <a:t>4) Concatenate all sorted buckets.</a:t>
            </a:r>
          </a:p>
        </p:txBody>
      </p:sp>
    </p:spTree>
    <p:extLst>
      <p:ext uri="{BB962C8B-B14F-4D97-AF65-F5344CB8AC3E}">
        <p14:creationId xmlns:p14="http://schemas.microsoft.com/office/powerpoint/2010/main" val="632746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Radix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idea of Radix Sort is to do digit by digit sort starting from least significant digit to most significant digit. Radix sort uses counting sort as a subroutine to sort.</a:t>
            </a:r>
          </a:p>
          <a:p>
            <a:r>
              <a:rPr lang="en-US" dirty="0"/>
              <a:t>Algorithm </a:t>
            </a:r>
          </a:p>
          <a:p>
            <a:r>
              <a:rPr lang="en-US" dirty="0"/>
              <a:t>https://www.geeksforgeeks.org/radix-sort/</a:t>
            </a:r>
          </a:p>
        </p:txBody>
      </p:sp>
    </p:spTree>
    <p:extLst>
      <p:ext uri="{BB962C8B-B14F-4D97-AF65-F5344CB8AC3E}">
        <p14:creationId xmlns:p14="http://schemas.microsoft.com/office/powerpoint/2010/main" val="1411840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binary tree is a special type of tree in which every node or vertex has either no child node or one child node or two child nodes. A binary tree is an important class of a tree data structure in which a node can have at most two children.</a:t>
            </a:r>
          </a:p>
          <a:p>
            <a:r>
              <a:rPr lang="en-US" dirty="0"/>
              <a:t>Child node in a binary tree on the left is termed as 'left child node' and node in the right is termed as the 'right child node.'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499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figure mentioned below, the root node 8 has two children 3 and 10; then this two child node again acts as a parent node for 1 and 6 for left parent node 3 and 14 for right parent node 10. Similarly, 6 and 14 has a child node.</a:t>
            </a:r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8464" y="3580327"/>
            <a:ext cx="4838700" cy="2900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541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of binary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two ways to represent binary trees. These are:</a:t>
            </a:r>
          </a:p>
          <a:p>
            <a:r>
              <a:rPr lang="en-US" dirty="0"/>
              <a:t>Using arrays</a:t>
            </a:r>
          </a:p>
          <a:p>
            <a:r>
              <a:rPr lang="en-US" dirty="0"/>
              <a:t>Using Linked lists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707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Binary Tree Using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Root index=p;</a:t>
            </a:r>
            <a:br>
              <a:rPr lang="en-US" dirty="0"/>
            </a:br>
            <a:r>
              <a:rPr lang="en-US" dirty="0"/>
              <a:t>then </a:t>
            </a:r>
            <a:r>
              <a:rPr lang="en-US" dirty="0" err="1"/>
              <a:t>left_child</a:t>
            </a:r>
            <a:r>
              <a:rPr lang="en-US" dirty="0"/>
              <a:t>=(2*p)+1;</a:t>
            </a:r>
            <a:br>
              <a:rPr lang="en-US" dirty="0"/>
            </a:br>
            <a:r>
              <a:rPr lang="en-US" dirty="0"/>
              <a:t>and </a:t>
            </a:r>
            <a:r>
              <a:rPr lang="en-US" dirty="0" err="1"/>
              <a:t>right_child</a:t>
            </a:r>
            <a:r>
              <a:rPr lang="en-US" dirty="0"/>
              <a:t>=(2*p)+2;</a:t>
            </a:r>
          </a:p>
        </p:txBody>
      </p:sp>
    </p:spTree>
    <p:extLst>
      <p:ext uri="{BB962C8B-B14F-4D97-AF65-F5344CB8AC3E}">
        <p14:creationId xmlns:p14="http://schemas.microsoft.com/office/powerpoint/2010/main" val="2905405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Implementation Class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66684" y="2755287"/>
            <a:ext cx="3870244" cy="221156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2639219"/>
            <a:ext cx="4615927" cy="2483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229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591</Words>
  <Application>Microsoft Office PowerPoint</Application>
  <PresentationFormat>Widescreen</PresentationFormat>
  <Paragraphs>54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Open Sans</vt:lpstr>
      <vt:lpstr>Times New Roman</vt:lpstr>
      <vt:lpstr>Office Theme</vt:lpstr>
      <vt:lpstr>PowerPoint Presentation</vt:lpstr>
      <vt:lpstr>Bucket Sort</vt:lpstr>
      <vt:lpstr>Bucket Algorithm</vt:lpstr>
      <vt:lpstr>Radix Sort</vt:lpstr>
      <vt:lpstr>Binary trees</vt:lpstr>
      <vt:lpstr>Binary trees</vt:lpstr>
      <vt:lpstr>Implementation of binary trees</vt:lpstr>
      <vt:lpstr>Static Binary Tree Using Arrays</vt:lpstr>
      <vt:lpstr>Array Implementation Class</vt:lpstr>
      <vt:lpstr>Array Implementation Class</vt:lpstr>
      <vt:lpstr>Main method and output</vt:lpstr>
      <vt:lpstr>Pre order traversal</vt:lpstr>
      <vt:lpstr>Pre order traversal</vt:lpstr>
      <vt:lpstr>Pre order traversal</vt:lpstr>
      <vt:lpstr>Pre order traversal</vt:lpstr>
      <vt:lpstr>PowerPoint Presentation</vt:lpstr>
      <vt:lpstr>Post order</vt:lpstr>
      <vt:lpstr>PowerPoint Presentation</vt:lpstr>
      <vt:lpstr>PowerPoint Presentation</vt:lpstr>
      <vt:lpstr>Lab Tasks</vt:lpstr>
      <vt:lpstr>Thank You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Welcome to BUKC</dc:creator>
  <cp:lastModifiedBy>02-131212-009</cp:lastModifiedBy>
  <cp:revision>6</cp:revision>
  <dcterms:created xsi:type="dcterms:W3CDTF">2021-12-30T04:08:55Z</dcterms:created>
  <dcterms:modified xsi:type="dcterms:W3CDTF">2023-02-16T05:49:37Z</dcterms:modified>
</cp:coreProperties>
</file>