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5987" y="5945123"/>
            <a:ext cx="6532245" cy="913130"/>
          </a:xfrm>
          <a:custGeom>
            <a:avLst/>
            <a:gdLst/>
            <a:ahLst/>
            <a:cxnLst/>
            <a:rect l="l" t="t" r="r" b="b"/>
            <a:pathLst>
              <a:path w="6532245" h="913129">
                <a:moveTo>
                  <a:pt x="114084" y="21309"/>
                </a:moveTo>
                <a:lnTo>
                  <a:pt x="4850535" y="912874"/>
                </a:lnTo>
                <a:lnTo>
                  <a:pt x="6531867" y="912874"/>
                </a:lnTo>
                <a:lnTo>
                  <a:pt x="114084" y="21309"/>
                </a:lnTo>
                <a:close/>
              </a:path>
              <a:path w="6532245" h="913129">
                <a:moveTo>
                  <a:pt x="876" y="0"/>
                </a:moveTo>
                <a:lnTo>
                  <a:pt x="0" y="5460"/>
                </a:lnTo>
                <a:lnTo>
                  <a:pt x="114084" y="21309"/>
                </a:lnTo>
                <a:lnTo>
                  <a:pt x="876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47700" y="5939028"/>
            <a:ext cx="4873625" cy="919480"/>
          </a:xfrm>
          <a:custGeom>
            <a:avLst/>
            <a:gdLst/>
            <a:ahLst/>
            <a:cxnLst/>
            <a:rect l="l" t="t" r="r" b="b"/>
            <a:pathLst>
              <a:path w="4873625" h="919479">
                <a:moveTo>
                  <a:pt x="0" y="0"/>
                </a:moveTo>
                <a:lnTo>
                  <a:pt x="10566" y="6350"/>
                </a:lnTo>
                <a:lnTo>
                  <a:pt x="3828557" y="918970"/>
                </a:lnTo>
                <a:lnTo>
                  <a:pt x="4873488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74"/>
            <a:ext cx="4529328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794"/>
            <a:ext cx="4493914" cy="10732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12192000" cy="1905000"/>
            <a:chOff x="0" y="4953000"/>
            <a:chExt cx="12192000" cy="1905000"/>
          </a:xfrm>
        </p:grpSpPr>
        <p:sp>
          <p:nvSpPr>
            <p:cNvPr id="3" name="object 3"/>
            <p:cNvSpPr/>
            <p:nvPr/>
          </p:nvSpPr>
          <p:spPr>
            <a:xfrm>
              <a:off x="2249423" y="4953000"/>
              <a:ext cx="9942830" cy="487680"/>
            </a:xfrm>
            <a:custGeom>
              <a:avLst/>
              <a:gdLst/>
              <a:ahLst/>
              <a:cxnLst/>
              <a:rect l="l" t="t" r="r" b="b"/>
              <a:pathLst>
                <a:path w="9942830" h="487679">
                  <a:moveTo>
                    <a:pt x="9942576" y="0"/>
                  </a:moveTo>
                  <a:lnTo>
                    <a:pt x="0" y="289687"/>
                  </a:lnTo>
                  <a:lnTo>
                    <a:pt x="9942576" y="487680"/>
                  </a:lnTo>
                  <a:lnTo>
                    <a:pt x="9942576" y="0"/>
                  </a:lnTo>
                  <a:close/>
                </a:path>
              </a:pathLst>
            </a:custGeom>
            <a:solidFill>
              <a:srgbClr val="B3CAB5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8450" y="5237988"/>
              <a:ext cx="12044045" cy="788035"/>
            </a:xfrm>
            <a:custGeom>
              <a:avLst/>
              <a:gdLst/>
              <a:ahLst/>
              <a:cxnLst/>
              <a:rect l="l" t="t" r="r" b="b"/>
              <a:pathLst>
                <a:path w="12044045" h="788035">
                  <a:moveTo>
                    <a:pt x="12043549" y="0"/>
                  </a:moveTo>
                  <a:lnTo>
                    <a:pt x="0" y="0"/>
                  </a:lnTo>
                  <a:lnTo>
                    <a:pt x="12043549" y="787908"/>
                  </a:lnTo>
                  <a:lnTo>
                    <a:pt x="120435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18"/>
              <a:ext cx="12191999" cy="1859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1370"/>
              <a:ext cx="12191999" cy="80220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7012" y="2851382"/>
            <a:ext cx="7604767" cy="6325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5816" y="274320"/>
            <a:ext cx="9314688" cy="56098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7776" y="294131"/>
            <a:ext cx="8577072" cy="57317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7420" y="406908"/>
            <a:ext cx="8871204" cy="55382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0492" y="164592"/>
            <a:ext cx="9332976" cy="58110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0927" y="263652"/>
            <a:ext cx="8692896" cy="55321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4989" y="384027"/>
            <a:ext cx="8548027" cy="52148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9823" y="399288"/>
            <a:ext cx="9133332" cy="55549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505457"/>
            <a:ext cx="10680700" cy="33293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When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type some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letters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words,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computer </a:t>
            </a:r>
            <a:r>
              <a:rPr sz="2000" dirty="0">
                <a:latin typeface="Times New Roman"/>
                <a:cs typeface="Times New Roman"/>
              </a:rPr>
              <a:t>translates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them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numbers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computers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</a:t>
            </a:r>
          </a:p>
          <a:p>
            <a:pPr marL="26860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understand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only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numbers.</a:t>
            </a:r>
          </a:p>
          <a:p>
            <a:pPr marL="268605" marR="483234" indent="-256540">
              <a:lnSpc>
                <a:spcPct val="100000"/>
              </a:lnSpc>
              <a:spcBef>
                <a:spcPts val="395"/>
              </a:spcBef>
            </a:pP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computer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understand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positional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number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system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where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there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only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few</a:t>
            </a:r>
            <a:r>
              <a:rPr sz="2000" spc="-5" dirty="0">
                <a:latin typeface="Times New Roman"/>
                <a:cs typeface="Times New Roman"/>
              </a:rPr>
              <a:t> symbols called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digits and these </a:t>
            </a:r>
            <a:r>
              <a:rPr sz="2000" spc="-5" dirty="0">
                <a:latin typeface="Times New Roman"/>
                <a:cs typeface="Times New Roman"/>
              </a:rPr>
              <a:t>symbols </a:t>
            </a:r>
            <a:r>
              <a:rPr sz="2000" dirty="0">
                <a:latin typeface="Times New Roman"/>
                <a:cs typeface="Times New Roman"/>
              </a:rPr>
              <a:t>represent </a:t>
            </a:r>
            <a:r>
              <a:rPr sz="2000" spc="-5" dirty="0">
                <a:latin typeface="Times New Roman"/>
                <a:cs typeface="Times New Roman"/>
              </a:rPr>
              <a:t>different </a:t>
            </a:r>
            <a:r>
              <a:rPr sz="2000" dirty="0">
                <a:latin typeface="Times New Roman"/>
                <a:cs typeface="Times New Roman"/>
              </a:rPr>
              <a:t>values depending on the position they occupy in the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number.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value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each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digit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number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-5" dirty="0">
                <a:latin typeface="Times New Roman"/>
                <a:cs typeface="Times New Roman"/>
              </a:rPr>
              <a:t>determined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using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−</a:t>
            </a: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71A276"/>
              </a:buClr>
              <a:buSzPct val="675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spc="5" dirty="0">
                <a:latin typeface="Times New Roman"/>
                <a:cs typeface="Times New Roman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digit</a:t>
            </a: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71A276"/>
              </a:buClr>
              <a:buSzPct val="675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position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digit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number</a:t>
            </a:r>
          </a:p>
          <a:p>
            <a:pPr marL="268605" marR="5080" indent="-256540">
              <a:lnSpc>
                <a:spcPct val="100000"/>
              </a:lnSpc>
              <a:spcBef>
                <a:spcPts val="405"/>
              </a:spcBef>
              <a:buClr>
                <a:srgbClr val="71A276"/>
              </a:buClr>
              <a:buSzPct val="675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base 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number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system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(where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base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defined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 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total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number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digits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available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number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system)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68" y="573023"/>
            <a:ext cx="3922776" cy="5349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2183" y="312420"/>
            <a:ext cx="9535668" cy="56266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6795" y="615695"/>
            <a:ext cx="8418576" cy="53324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8716" y="632459"/>
            <a:ext cx="8651748" cy="53157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4311" y="315468"/>
            <a:ext cx="9122664" cy="55382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6983" y="409955"/>
            <a:ext cx="9314688" cy="54330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6127" y="179831"/>
            <a:ext cx="9765792" cy="59786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6839" y="408431"/>
            <a:ext cx="9331452" cy="55397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101</Words>
  <Application>Microsoft Office PowerPoint</Application>
  <PresentationFormat>Widescreen</PresentationFormat>
  <Paragraphs>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Microsoft Sans Serif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CSC-110  number base conversions</dc:title>
  <dc:creator>Reema Khan</dc:creator>
  <cp:lastModifiedBy>02-131212-009</cp:lastModifiedBy>
  <cp:revision>1</cp:revision>
  <dcterms:created xsi:type="dcterms:W3CDTF">2023-02-14T06:56:03Z</dcterms:created>
  <dcterms:modified xsi:type="dcterms:W3CDTF">2023-02-14T09:52:21Z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2023-02-14T00:00:00Z</vt:filetime>
  </property>
</Properties>
</file>