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60" r:id="rId4"/>
    <p:sldId id="258" r:id="rId5"/>
    <p:sldId id="259" r:id="rId6"/>
    <p:sldId id="263" r:id="rId7"/>
    <p:sldId id="273" r:id="rId8"/>
    <p:sldId id="274" r:id="rId9"/>
    <p:sldId id="276" r:id="rId10"/>
    <p:sldId id="275" r:id="rId11"/>
    <p:sldId id="277" r:id="rId12"/>
    <p:sldId id="278" r:id="rId13"/>
    <p:sldId id="280" r:id="rId14"/>
    <p:sldId id="281" r:id="rId15"/>
    <p:sldId id="282" r:id="rId16"/>
    <p:sldId id="283" r:id="rId17"/>
    <p:sldId id="279" r:id="rId18"/>
    <p:sldId id="284" r:id="rId19"/>
    <p:sldId id="265"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4CF258E-E65A-42EB-91C0-E10737083A3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FE850C7-059F-4598-AE9C-ECB2794DDE86}">
      <dgm:prSet/>
      <dgm:spPr/>
      <dgm:t>
        <a:bodyPr/>
        <a:lstStyle/>
        <a:p>
          <a:r>
            <a:rPr lang="en-US"/>
            <a:t>A preferred method for reporting fires and other emergencies;</a:t>
          </a:r>
        </a:p>
      </dgm:t>
    </dgm:pt>
    <dgm:pt modelId="{83E1966A-A9A6-4AFE-B9C3-DAC929A28DF5}" type="parTrans" cxnId="{11C43F4A-D2D5-4A58-A718-F87A6B7B3648}">
      <dgm:prSet/>
      <dgm:spPr/>
      <dgm:t>
        <a:bodyPr/>
        <a:lstStyle/>
        <a:p>
          <a:endParaRPr lang="en-US"/>
        </a:p>
      </dgm:t>
    </dgm:pt>
    <dgm:pt modelId="{F565B007-ADDE-4476-BEBB-7F84297A1126}" type="sibTrans" cxnId="{11C43F4A-D2D5-4A58-A718-F87A6B7B3648}">
      <dgm:prSet/>
      <dgm:spPr/>
      <dgm:t>
        <a:bodyPr/>
        <a:lstStyle/>
        <a:p>
          <a:endParaRPr lang="en-US"/>
        </a:p>
      </dgm:t>
    </dgm:pt>
    <dgm:pt modelId="{057E601D-9186-41A3-9C4D-9F0CA945CAF2}">
      <dgm:prSet/>
      <dgm:spPr/>
      <dgm:t>
        <a:bodyPr/>
        <a:lstStyle/>
        <a:p>
          <a:r>
            <a:rPr lang="en-US"/>
            <a:t>An evacuation policy and procedure;</a:t>
          </a:r>
        </a:p>
      </dgm:t>
    </dgm:pt>
    <dgm:pt modelId="{24EEE9E8-A0D5-41EE-A228-B0E317E65648}" type="parTrans" cxnId="{0CF8D95F-C625-49A0-8F50-888A1CBCE053}">
      <dgm:prSet/>
      <dgm:spPr/>
      <dgm:t>
        <a:bodyPr/>
        <a:lstStyle/>
        <a:p>
          <a:endParaRPr lang="en-US"/>
        </a:p>
      </dgm:t>
    </dgm:pt>
    <dgm:pt modelId="{68DA97E3-2549-4094-B381-2C67B8C04B1D}" type="sibTrans" cxnId="{0CF8D95F-C625-49A0-8F50-888A1CBCE053}">
      <dgm:prSet/>
      <dgm:spPr/>
      <dgm:t>
        <a:bodyPr/>
        <a:lstStyle/>
        <a:p>
          <a:endParaRPr lang="en-US"/>
        </a:p>
      </dgm:t>
    </dgm:pt>
    <dgm:pt modelId="{D6120D8A-8E9C-4CE2-B9A4-AD59AA2ABC70}">
      <dgm:prSet/>
      <dgm:spPr/>
      <dgm:t>
        <a:bodyPr/>
        <a:lstStyle/>
        <a:p>
          <a:r>
            <a:rPr lang="en-US"/>
            <a:t>Emergency escape procedures and route assignments, such as floor plans, workplace maps, and safe or refuge areas;</a:t>
          </a:r>
        </a:p>
      </dgm:t>
    </dgm:pt>
    <dgm:pt modelId="{11CCB6F2-9DF4-4D1E-B187-5F0E359E18CB}" type="parTrans" cxnId="{5D201BBF-E3A2-4DC9-9D62-E31A4A403645}">
      <dgm:prSet/>
      <dgm:spPr/>
      <dgm:t>
        <a:bodyPr/>
        <a:lstStyle/>
        <a:p>
          <a:endParaRPr lang="en-US"/>
        </a:p>
      </dgm:t>
    </dgm:pt>
    <dgm:pt modelId="{A85679A8-886D-4635-874C-284F3D375E46}" type="sibTrans" cxnId="{5D201BBF-E3A2-4DC9-9D62-E31A4A403645}">
      <dgm:prSet/>
      <dgm:spPr/>
      <dgm:t>
        <a:bodyPr/>
        <a:lstStyle/>
        <a:p>
          <a:endParaRPr lang="en-US"/>
        </a:p>
      </dgm:t>
    </dgm:pt>
    <dgm:pt modelId="{BA95ADE9-290B-4A1C-BB7B-01F346B6B64D}">
      <dgm:prSet/>
      <dgm:spPr/>
      <dgm:t>
        <a:bodyPr/>
        <a:lstStyle/>
        <a:p>
          <a:r>
            <a:rPr lang="en-US"/>
            <a:t>Names, titles, departments, and telephone numbers of individuals both within and outside your company to contact for additional information or explanation of duties and responsibilities under the emergency plan;</a:t>
          </a:r>
        </a:p>
      </dgm:t>
    </dgm:pt>
    <dgm:pt modelId="{01F5A6A0-7BD3-4F65-9F38-1367D1D0C98D}" type="parTrans" cxnId="{0B5897B7-69AB-4EA0-B61D-EA0155197FB5}">
      <dgm:prSet/>
      <dgm:spPr/>
      <dgm:t>
        <a:bodyPr/>
        <a:lstStyle/>
        <a:p>
          <a:endParaRPr lang="en-US"/>
        </a:p>
      </dgm:t>
    </dgm:pt>
    <dgm:pt modelId="{2C4A265A-D705-468C-A38A-E9BA1DFED6B3}" type="sibTrans" cxnId="{0B5897B7-69AB-4EA0-B61D-EA0155197FB5}">
      <dgm:prSet/>
      <dgm:spPr/>
      <dgm:t>
        <a:bodyPr/>
        <a:lstStyle/>
        <a:p>
          <a:endParaRPr lang="en-US"/>
        </a:p>
      </dgm:t>
    </dgm:pt>
    <dgm:pt modelId="{99CE38A2-86E3-485B-A44E-B662E4000A52}">
      <dgm:prSet/>
      <dgm:spPr/>
      <dgm:t>
        <a:bodyPr/>
        <a:lstStyle/>
        <a:p>
          <a:r>
            <a:rPr lang="en-US"/>
            <a:t>Procedures for employees who remain to perform or shut down critical plant operations, operate fire extinguishers, or perform other essential services that cannot be shut down for every emergency alarm before evacuating; and</a:t>
          </a:r>
        </a:p>
      </dgm:t>
    </dgm:pt>
    <dgm:pt modelId="{2AA97704-89D2-4E97-829C-4B1C4FEA5096}" type="parTrans" cxnId="{53EF57F3-8194-4369-915B-7AF6CDC5E60A}">
      <dgm:prSet/>
      <dgm:spPr/>
      <dgm:t>
        <a:bodyPr/>
        <a:lstStyle/>
        <a:p>
          <a:endParaRPr lang="en-US"/>
        </a:p>
      </dgm:t>
    </dgm:pt>
    <dgm:pt modelId="{D03CAF75-26F7-4227-9765-5FF88CBE7D20}" type="sibTrans" cxnId="{53EF57F3-8194-4369-915B-7AF6CDC5E60A}">
      <dgm:prSet/>
      <dgm:spPr/>
      <dgm:t>
        <a:bodyPr/>
        <a:lstStyle/>
        <a:p>
          <a:endParaRPr lang="en-US"/>
        </a:p>
      </dgm:t>
    </dgm:pt>
    <dgm:pt modelId="{EE0EBA31-CD9A-4074-9B98-27ECC89780A3}">
      <dgm:prSet/>
      <dgm:spPr/>
      <dgm:t>
        <a:bodyPr/>
        <a:lstStyle/>
        <a:p>
          <a:r>
            <a:rPr lang="en-US"/>
            <a:t>Rescue and medical duties for any workers designated to perform them.</a:t>
          </a:r>
        </a:p>
      </dgm:t>
    </dgm:pt>
    <dgm:pt modelId="{4146BFD0-4F47-45B8-8DEE-4F8300CB056B}" type="parTrans" cxnId="{84AAC29A-A43C-4378-961D-54A38ACDB355}">
      <dgm:prSet/>
      <dgm:spPr/>
      <dgm:t>
        <a:bodyPr/>
        <a:lstStyle/>
        <a:p>
          <a:endParaRPr lang="en-US"/>
        </a:p>
      </dgm:t>
    </dgm:pt>
    <dgm:pt modelId="{2A256C40-3EDC-4C99-BE5C-725DAECA42ED}" type="sibTrans" cxnId="{84AAC29A-A43C-4378-961D-54A38ACDB355}">
      <dgm:prSet/>
      <dgm:spPr/>
      <dgm:t>
        <a:bodyPr/>
        <a:lstStyle/>
        <a:p>
          <a:endParaRPr lang="en-US"/>
        </a:p>
      </dgm:t>
    </dgm:pt>
    <dgm:pt modelId="{C41414C8-1723-450E-AC4F-EF241CD072B1}" type="pres">
      <dgm:prSet presAssocID="{D4CF258E-E65A-42EB-91C0-E10737083A38}" presName="diagram" presStyleCnt="0">
        <dgm:presLayoutVars>
          <dgm:dir/>
          <dgm:resizeHandles val="exact"/>
        </dgm:presLayoutVars>
      </dgm:prSet>
      <dgm:spPr/>
    </dgm:pt>
    <dgm:pt modelId="{7E681AAE-7D8A-4104-B32A-7756F8193CC2}" type="pres">
      <dgm:prSet presAssocID="{BFE850C7-059F-4598-AE9C-ECB2794DDE86}" presName="node" presStyleLbl="node1" presStyleIdx="0" presStyleCnt="6">
        <dgm:presLayoutVars>
          <dgm:bulletEnabled val="1"/>
        </dgm:presLayoutVars>
      </dgm:prSet>
      <dgm:spPr/>
    </dgm:pt>
    <dgm:pt modelId="{A2269DF8-5D5F-4C4E-B2B3-A63B05002AB6}" type="pres">
      <dgm:prSet presAssocID="{F565B007-ADDE-4476-BEBB-7F84297A1126}" presName="sibTrans" presStyleCnt="0"/>
      <dgm:spPr/>
    </dgm:pt>
    <dgm:pt modelId="{9E169F7F-D671-4A17-99C4-67AE66565EE9}" type="pres">
      <dgm:prSet presAssocID="{057E601D-9186-41A3-9C4D-9F0CA945CAF2}" presName="node" presStyleLbl="node1" presStyleIdx="1" presStyleCnt="6">
        <dgm:presLayoutVars>
          <dgm:bulletEnabled val="1"/>
        </dgm:presLayoutVars>
      </dgm:prSet>
      <dgm:spPr/>
    </dgm:pt>
    <dgm:pt modelId="{5FCCD731-54D3-46A0-83A2-681B537FEC3D}" type="pres">
      <dgm:prSet presAssocID="{68DA97E3-2549-4094-B381-2C67B8C04B1D}" presName="sibTrans" presStyleCnt="0"/>
      <dgm:spPr/>
    </dgm:pt>
    <dgm:pt modelId="{5305B8E4-049F-4A0E-ACC3-3A28AB0596CC}" type="pres">
      <dgm:prSet presAssocID="{D6120D8A-8E9C-4CE2-B9A4-AD59AA2ABC70}" presName="node" presStyleLbl="node1" presStyleIdx="2" presStyleCnt="6">
        <dgm:presLayoutVars>
          <dgm:bulletEnabled val="1"/>
        </dgm:presLayoutVars>
      </dgm:prSet>
      <dgm:spPr/>
    </dgm:pt>
    <dgm:pt modelId="{32AB011B-5922-4386-AADC-DDC97FF12EF9}" type="pres">
      <dgm:prSet presAssocID="{A85679A8-886D-4635-874C-284F3D375E46}" presName="sibTrans" presStyleCnt="0"/>
      <dgm:spPr/>
    </dgm:pt>
    <dgm:pt modelId="{A1204C85-B049-4793-80DD-B528D9C9F302}" type="pres">
      <dgm:prSet presAssocID="{BA95ADE9-290B-4A1C-BB7B-01F346B6B64D}" presName="node" presStyleLbl="node1" presStyleIdx="3" presStyleCnt="6">
        <dgm:presLayoutVars>
          <dgm:bulletEnabled val="1"/>
        </dgm:presLayoutVars>
      </dgm:prSet>
      <dgm:spPr/>
    </dgm:pt>
    <dgm:pt modelId="{89D000B7-EB7D-40B3-896D-A28CB792D151}" type="pres">
      <dgm:prSet presAssocID="{2C4A265A-D705-468C-A38A-E9BA1DFED6B3}" presName="sibTrans" presStyleCnt="0"/>
      <dgm:spPr/>
    </dgm:pt>
    <dgm:pt modelId="{FAB25D42-DB02-4AE5-A008-35AF1933C41D}" type="pres">
      <dgm:prSet presAssocID="{99CE38A2-86E3-485B-A44E-B662E4000A52}" presName="node" presStyleLbl="node1" presStyleIdx="4" presStyleCnt="6">
        <dgm:presLayoutVars>
          <dgm:bulletEnabled val="1"/>
        </dgm:presLayoutVars>
      </dgm:prSet>
      <dgm:spPr/>
    </dgm:pt>
    <dgm:pt modelId="{7FC8327A-3790-46FD-9140-DD5AB8B0FE14}" type="pres">
      <dgm:prSet presAssocID="{D03CAF75-26F7-4227-9765-5FF88CBE7D20}" presName="sibTrans" presStyleCnt="0"/>
      <dgm:spPr/>
    </dgm:pt>
    <dgm:pt modelId="{A99BB030-C831-43DA-9F2D-07A0A3EAD625}" type="pres">
      <dgm:prSet presAssocID="{EE0EBA31-CD9A-4074-9B98-27ECC89780A3}" presName="node" presStyleLbl="node1" presStyleIdx="5" presStyleCnt="6">
        <dgm:presLayoutVars>
          <dgm:bulletEnabled val="1"/>
        </dgm:presLayoutVars>
      </dgm:prSet>
      <dgm:spPr/>
    </dgm:pt>
  </dgm:ptLst>
  <dgm:cxnLst>
    <dgm:cxn modelId="{1CDB9A02-C1C4-4723-B322-0CDE1FC4C8AF}" type="presOf" srcId="{D6120D8A-8E9C-4CE2-B9A4-AD59AA2ABC70}" destId="{5305B8E4-049F-4A0E-ACC3-3A28AB0596CC}" srcOrd="0" destOrd="0" presId="urn:microsoft.com/office/officeart/2005/8/layout/default"/>
    <dgm:cxn modelId="{46DEAD06-3711-4CF9-AAFD-340DA3343380}" type="presOf" srcId="{BFE850C7-059F-4598-AE9C-ECB2794DDE86}" destId="{7E681AAE-7D8A-4104-B32A-7756F8193CC2}" srcOrd="0" destOrd="0" presId="urn:microsoft.com/office/officeart/2005/8/layout/default"/>
    <dgm:cxn modelId="{AE865A0B-E55C-47C8-A051-011AE32F1E75}" type="presOf" srcId="{D4CF258E-E65A-42EB-91C0-E10737083A38}" destId="{C41414C8-1723-450E-AC4F-EF241CD072B1}" srcOrd="0" destOrd="0" presId="urn:microsoft.com/office/officeart/2005/8/layout/default"/>
    <dgm:cxn modelId="{C104440D-2BD2-4E6F-8389-D67FEBF40032}" type="presOf" srcId="{057E601D-9186-41A3-9C4D-9F0CA945CAF2}" destId="{9E169F7F-D671-4A17-99C4-67AE66565EE9}" srcOrd="0" destOrd="0" presId="urn:microsoft.com/office/officeart/2005/8/layout/default"/>
    <dgm:cxn modelId="{1075393C-A40E-41B4-B039-D4368D76EEB7}" type="presOf" srcId="{BA95ADE9-290B-4A1C-BB7B-01F346B6B64D}" destId="{A1204C85-B049-4793-80DD-B528D9C9F302}" srcOrd="0" destOrd="0" presId="urn:microsoft.com/office/officeart/2005/8/layout/default"/>
    <dgm:cxn modelId="{0CF8D95F-C625-49A0-8F50-888A1CBCE053}" srcId="{D4CF258E-E65A-42EB-91C0-E10737083A38}" destId="{057E601D-9186-41A3-9C4D-9F0CA945CAF2}" srcOrd="1" destOrd="0" parTransId="{24EEE9E8-A0D5-41EE-A228-B0E317E65648}" sibTransId="{68DA97E3-2549-4094-B381-2C67B8C04B1D}"/>
    <dgm:cxn modelId="{11C43F4A-D2D5-4A58-A718-F87A6B7B3648}" srcId="{D4CF258E-E65A-42EB-91C0-E10737083A38}" destId="{BFE850C7-059F-4598-AE9C-ECB2794DDE86}" srcOrd="0" destOrd="0" parTransId="{83E1966A-A9A6-4AFE-B9C3-DAC929A28DF5}" sibTransId="{F565B007-ADDE-4476-BEBB-7F84297A1126}"/>
    <dgm:cxn modelId="{F5015953-47D6-43F2-951A-4098C9C6BBDB}" type="presOf" srcId="{99CE38A2-86E3-485B-A44E-B662E4000A52}" destId="{FAB25D42-DB02-4AE5-A008-35AF1933C41D}" srcOrd="0" destOrd="0" presId="urn:microsoft.com/office/officeart/2005/8/layout/default"/>
    <dgm:cxn modelId="{C5907595-6502-4F2F-987E-7367AC7B7A4A}" type="presOf" srcId="{EE0EBA31-CD9A-4074-9B98-27ECC89780A3}" destId="{A99BB030-C831-43DA-9F2D-07A0A3EAD625}" srcOrd="0" destOrd="0" presId="urn:microsoft.com/office/officeart/2005/8/layout/default"/>
    <dgm:cxn modelId="{84AAC29A-A43C-4378-961D-54A38ACDB355}" srcId="{D4CF258E-E65A-42EB-91C0-E10737083A38}" destId="{EE0EBA31-CD9A-4074-9B98-27ECC89780A3}" srcOrd="5" destOrd="0" parTransId="{4146BFD0-4F47-45B8-8DEE-4F8300CB056B}" sibTransId="{2A256C40-3EDC-4C99-BE5C-725DAECA42ED}"/>
    <dgm:cxn modelId="{0B5897B7-69AB-4EA0-B61D-EA0155197FB5}" srcId="{D4CF258E-E65A-42EB-91C0-E10737083A38}" destId="{BA95ADE9-290B-4A1C-BB7B-01F346B6B64D}" srcOrd="3" destOrd="0" parTransId="{01F5A6A0-7BD3-4F65-9F38-1367D1D0C98D}" sibTransId="{2C4A265A-D705-468C-A38A-E9BA1DFED6B3}"/>
    <dgm:cxn modelId="{5D201BBF-E3A2-4DC9-9D62-E31A4A403645}" srcId="{D4CF258E-E65A-42EB-91C0-E10737083A38}" destId="{D6120D8A-8E9C-4CE2-B9A4-AD59AA2ABC70}" srcOrd="2" destOrd="0" parTransId="{11CCB6F2-9DF4-4D1E-B187-5F0E359E18CB}" sibTransId="{A85679A8-886D-4635-874C-284F3D375E46}"/>
    <dgm:cxn modelId="{53EF57F3-8194-4369-915B-7AF6CDC5E60A}" srcId="{D4CF258E-E65A-42EB-91C0-E10737083A38}" destId="{99CE38A2-86E3-485B-A44E-B662E4000A52}" srcOrd="4" destOrd="0" parTransId="{2AA97704-89D2-4E97-829C-4B1C4FEA5096}" sibTransId="{D03CAF75-26F7-4227-9765-5FF88CBE7D20}"/>
    <dgm:cxn modelId="{E57E2EAC-60BA-46E6-B695-E0A2A17BA658}" type="presParOf" srcId="{C41414C8-1723-450E-AC4F-EF241CD072B1}" destId="{7E681AAE-7D8A-4104-B32A-7756F8193CC2}" srcOrd="0" destOrd="0" presId="urn:microsoft.com/office/officeart/2005/8/layout/default"/>
    <dgm:cxn modelId="{134A9D38-DB13-40F8-A99C-4A21F1D3F33F}" type="presParOf" srcId="{C41414C8-1723-450E-AC4F-EF241CD072B1}" destId="{A2269DF8-5D5F-4C4E-B2B3-A63B05002AB6}" srcOrd="1" destOrd="0" presId="urn:microsoft.com/office/officeart/2005/8/layout/default"/>
    <dgm:cxn modelId="{3DD1E708-F7F3-4870-A4F0-7B1B40B59D0C}" type="presParOf" srcId="{C41414C8-1723-450E-AC4F-EF241CD072B1}" destId="{9E169F7F-D671-4A17-99C4-67AE66565EE9}" srcOrd="2" destOrd="0" presId="urn:microsoft.com/office/officeart/2005/8/layout/default"/>
    <dgm:cxn modelId="{F7C0D32E-E923-4C3B-987E-54DEF839C949}" type="presParOf" srcId="{C41414C8-1723-450E-AC4F-EF241CD072B1}" destId="{5FCCD731-54D3-46A0-83A2-681B537FEC3D}" srcOrd="3" destOrd="0" presId="urn:microsoft.com/office/officeart/2005/8/layout/default"/>
    <dgm:cxn modelId="{80580939-371D-4A0B-B6AE-BFFA75CE1DF8}" type="presParOf" srcId="{C41414C8-1723-450E-AC4F-EF241CD072B1}" destId="{5305B8E4-049F-4A0E-ACC3-3A28AB0596CC}" srcOrd="4" destOrd="0" presId="urn:microsoft.com/office/officeart/2005/8/layout/default"/>
    <dgm:cxn modelId="{68711F14-1105-4741-82B4-89255D3258F0}" type="presParOf" srcId="{C41414C8-1723-450E-AC4F-EF241CD072B1}" destId="{32AB011B-5922-4386-AADC-DDC97FF12EF9}" srcOrd="5" destOrd="0" presId="urn:microsoft.com/office/officeart/2005/8/layout/default"/>
    <dgm:cxn modelId="{8DA097FB-82E1-495D-BEF4-FB9365CF263A}" type="presParOf" srcId="{C41414C8-1723-450E-AC4F-EF241CD072B1}" destId="{A1204C85-B049-4793-80DD-B528D9C9F302}" srcOrd="6" destOrd="0" presId="urn:microsoft.com/office/officeart/2005/8/layout/default"/>
    <dgm:cxn modelId="{63CFDA79-C080-4264-9EF1-252EF0851390}" type="presParOf" srcId="{C41414C8-1723-450E-AC4F-EF241CD072B1}" destId="{89D000B7-EB7D-40B3-896D-A28CB792D151}" srcOrd="7" destOrd="0" presId="urn:microsoft.com/office/officeart/2005/8/layout/default"/>
    <dgm:cxn modelId="{B91EC025-DA22-47B1-8C78-78039A2A23BE}" type="presParOf" srcId="{C41414C8-1723-450E-AC4F-EF241CD072B1}" destId="{FAB25D42-DB02-4AE5-A008-35AF1933C41D}" srcOrd="8" destOrd="0" presId="urn:microsoft.com/office/officeart/2005/8/layout/default"/>
    <dgm:cxn modelId="{08DE1925-2815-498D-A782-8DF359E55083}" type="presParOf" srcId="{C41414C8-1723-450E-AC4F-EF241CD072B1}" destId="{7FC8327A-3790-46FD-9140-DD5AB8B0FE14}" srcOrd="9" destOrd="0" presId="urn:microsoft.com/office/officeart/2005/8/layout/default"/>
    <dgm:cxn modelId="{2C8BB4A9-C799-4E33-92CD-BF480F347892}" type="presParOf" srcId="{C41414C8-1723-450E-AC4F-EF241CD072B1}" destId="{A99BB030-C831-43DA-9F2D-07A0A3EAD62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A4F49-328F-4C7C-A58E-1A361C70A893}"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69D32844-5BA8-42DE-B5CB-E3B76B792D55}">
      <dgm:prSet/>
      <dgm:spPr/>
      <dgm:t>
        <a:bodyPr/>
        <a:lstStyle/>
        <a:p>
          <a:r>
            <a:rPr lang="en-US"/>
            <a:t>Emergency  plan must include a way to alert employees, including disabled workers, to evacuate or take other action, and how to report emergencies, as required. Among the steps you must take are the following:</a:t>
          </a:r>
        </a:p>
      </dgm:t>
    </dgm:pt>
    <dgm:pt modelId="{5082D5D7-BF84-4FE4-B308-CCFF2A385E52}" type="parTrans" cxnId="{15C4478E-A04E-4B81-8912-D5CF7920B37B}">
      <dgm:prSet/>
      <dgm:spPr/>
      <dgm:t>
        <a:bodyPr/>
        <a:lstStyle/>
        <a:p>
          <a:endParaRPr lang="en-US"/>
        </a:p>
      </dgm:t>
    </dgm:pt>
    <dgm:pt modelId="{E3504221-5019-48BF-876E-8A0841CC3DAA}" type="sibTrans" cxnId="{15C4478E-A04E-4B81-8912-D5CF7920B37B}">
      <dgm:prSet/>
      <dgm:spPr/>
      <dgm:t>
        <a:bodyPr/>
        <a:lstStyle/>
        <a:p>
          <a:endParaRPr lang="en-US"/>
        </a:p>
      </dgm:t>
    </dgm:pt>
    <dgm:pt modelId="{26373804-549B-4022-916D-CB91256F5210}">
      <dgm:prSet/>
      <dgm:spPr/>
      <dgm:t>
        <a:bodyPr/>
        <a:lstStyle/>
        <a:p>
          <a:r>
            <a:rPr lang="en-US"/>
            <a:t>Make sure alarms are distinctive and recognized by all employees </a:t>
          </a:r>
        </a:p>
      </dgm:t>
    </dgm:pt>
    <dgm:pt modelId="{83E2F5BB-52B8-4ED5-A445-2C1973DB8F13}" type="parTrans" cxnId="{4C97E1D2-5F25-40D4-8815-0EDD2686B9FA}">
      <dgm:prSet/>
      <dgm:spPr/>
      <dgm:t>
        <a:bodyPr/>
        <a:lstStyle/>
        <a:p>
          <a:endParaRPr lang="en-US"/>
        </a:p>
      </dgm:t>
    </dgm:pt>
    <dgm:pt modelId="{B4714013-1584-4B57-B174-DF292D787DB7}" type="sibTrans" cxnId="{4C97E1D2-5F25-40D4-8815-0EDD2686B9FA}">
      <dgm:prSet/>
      <dgm:spPr/>
      <dgm:t>
        <a:bodyPr/>
        <a:lstStyle/>
        <a:p>
          <a:endParaRPr lang="en-US"/>
        </a:p>
      </dgm:t>
    </dgm:pt>
    <dgm:pt modelId="{E7AF7E3E-0A5E-4B08-AF78-AEE7CBC623EB}">
      <dgm:prSet/>
      <dgm:spPr/>
      <dgm:t>
        <a:bodyPr/>
        <a:lstStyle/>
        <a:p>
          <a:r>
            <a:rPr lang="en-US"/>
            <a:t>Make available an emergency communications system such as a public address system, portable radio unit, or other means to notify employees of the emergency and to contact local law enforcement, the fire department, and others; and</a:t>
          </a:r>
        </a:p>
      </dgm:t>
    </dgm:pt>
    <dgm:pt modelId="{C98852E0-3F0D-480F-93BE-30F642ED2E91}" type="parTrans" cxnId="{61A3DD9D-FA57-47D2-88B0-4E1F9A66B36C}">
      <dgm:prSet/>
      <dgm:spPr/>
      <dgm:t>
        <a:bodyPr/>
        <a:lstStyle/>
        <a:p>
          <a:endParaRPr lang="en-US"/>
        </a:p>
      </dgm:t>
    </dgm:pt>
    <dgm:pt modelId="{6D8A52B2-C43B-46FC-9321-B8DF18B1D94E}" type="sibTrans" cxnId="{61A3DD9D-FA57-47D2-88B0-4E1F9A66B36C}">
      <dgm:prSet/>
      <dgm:spPr/>
      <dgm:t>
        <a:bodyPr/>
        <a:lstStyle/>
        <a:p>
          <a:endParaRPr lang="en-US"/>
        </a:p>
      </dgm:t>
    </dgm:pt>
    <dgm:pt modelId="{C0DDDAE0-9019-4170-A0EE-467AC682B127}">
      <dgm:prSet/>
      <dgm:spPr/>
      <dgm:t>
        <a:bodyPr/>
        <a:lstStyle/>
        <a:p>
          <a:r>
            <a:rPr lang="en-US"/>
            <a:t>Stipulate that alarms must be able to be heard, seen, or otherwise perceived by everyone in the workplace. You might want to consider providing an auxiliary power supply in the event that electricity is shut off</a:t>
          </a:r>
        </a:p>
      </dgm:t>
    </dgm:pt>
    <dgm:pt modelId="{07452281-B696-4C18-BCD7-392B524F4D57}" type="parTrans" cxnId="{D9192EEE-0948-4F8B-837B-0902832E8C38}">
      <dgm:prSet/>
      <dgm:spPr/>
      <dgm:t>
        <a:bodyPr/>
        <a:lstStyle/>
        <a:p>
          <a:endParaRPr lang="en-US"/>
        </a:p>
      </dgm:t>
    </dgm:pt>
    <dgm:pt modelId="{A8766628-4354-402E-BBFB-C748108D8A62}" type="sibTrans" cxnId="{D9192EEE-0948-4F8B-837B-0902832E8C38}">
      <dgm:prSet/>
      <dgm:spPr/>
      <dgm:t>
        <a:bodyPr/>
        <a:lstStyle/>
        <a:p>
          <a:endParaRPr lang="en-US"/>
        </a:p>
      </dgm:t>
    </dgm:pt>
    <dgm:pt modelId="{36333D75-B916-48DD-8B02-1C229DFA8BC9}" type="pres">
      <dgm:prSet presAssocID="{D96A4F49-328F-4C7C-A58E-1A361C70A893}" presName="diagram" presStyleCnt="0">
        <dgm:presLayoutVars>
          <dgm:dir/>
          <dgm:resizeHandles val="exact"/>
        </dgm:presLayoutVars>
      </dgm:prSet>
      <dgm:spPr/>
    </dgm:pt>
    <dgm:pt modelId="{8A898FB3-E061-42E9-8995-159622855AFE}" type="pres">
      <dgm:prSet presAssocID="{69D32844-5BA8-42DE-B5CB-E3B76B792D55}" presName="node" presStyleLbl="node1" presStyleIdx="0" presStyleCnt="4">
        <dgm:presLayoutVars>
          <dgm:bulletEnabled val="1"/>
        </dgm:presLayoutVars>
      </dgm:prSet>
      <dgm:spPr/>
    </dgm:pt>
    <dgm:pt modelId="{038D20F4-7D6B-48E3-A6EB-E61B7CB28D51}" type="pres">
      <dgm:prSet presAssocID="{E3504221-5019-48BF-876E-8A0841CC3DAA}" presName="sibTrans" presStyleLbl="sibTrans2D1" presStyleIdx="0" presStyleCnt="3"/>
      <dgm:spPr/>
    </dgm:pt>
    <dgm:pt modelId="{E5440F61-31DC-4FF1-B2EB-558F2E450F42}" type="pres">
      <dgm:prSet presAssocID="{E3504221-5019-48BF-876E-8A0841CC3DAA}" presName="connectorText" presStyleLbl="sibTrans2D1" presStyleIdx="0" presStyleCnt="3"/>
      <dgm:spPr/>
    </dgm:pt>
    <dgm:pt modelId="{0855CFC1-9EB7-4E1C-9344-7D976BD27345}" type="pres">
      <dgm:prSet presAssocID="{26373804-549B-4022-916D-CB91256F5210}" presName="node" presStyleLbl="node1" presStyleIdx="1" presStyleCnt="4">
        <dgm:presLayoutVars>
          <dgm:bulletEnabled val="1"/>
        </dgm:presLayoutVars>
      </dgm:prSet>
      <dgm:spPr/>
    </dgm:pt>
    <dgm:pt modelId="{C469AE85-F793-4AF2-9CD0-FBBACC1B13E7}" type="pres">
      <dgm:prSet presAssocID="{B4714013-1584-4B57-B174-DF292D787DB7}" presName="sibTrans" presStyleLbl="sibTrans2D1" presStyleIdx="1" presStyleCnt="3"/>
      <dgm:spPr/>
    </dgm:pt>
    <dgm:pt modelId="{92DD901F-F72C-4F66-8301-5818F5DD389E}" type="pres">
      <dgm:prSet presAssocID="{B4714013-1584-4B57-B174-DF292D787DB7}" presName="connectorText" presStyleLbl="sibTrans2D1" presStyleIdx="1" presStyleCnt="3"/>
      <dgm:spPr/>
    </dgm:pt>
    <dgm:pt modelId="{923D0466-382A-4BF3-BC77-BB93DF45E8DA}" type="pres">
      <dgm:prSet presAssocID="{E7AF7E3E-0A5E-4B08-AF78-AEE7CBC623EB}" presName="node" presStyleLbl="node1" presStyleIdx="2" presStyleCnt="4">
        <dgm:presLayoutVars>
          <dgm:bulletEnabled val="1"/>
        </dgm:presLayoutVars>
      </dgm:prSet>
      <dgm:spPr/>
    </dgm:pt>
    <dgm:pt modelId="{CA456E06-BC36-4DE3-8884-D1BCC61DCBEC}" type="pres">
      <dgm:prSet presAssocID="{6D8A52B2-C43B-46FC-9321-B8DF18B1D94E}" presName="sibTrans" presStyleLbl="sibTrans2D1" presStyleIdx="2" presStyleCnt="3"/>
      <dgm:spPr/>
    </dgm:pt>
    <dgm:pt modelId="{17D8A32B-95E9-4B34-9792-B3101FDC5B11}" type="pres">
      <dgm:prSet presAssocID="{6D8A52B2-C43B-46FC-9321-B8DF18B1D94E}" presName="connectorText" presStyleLbl="sibTrans2D1" presStyleIdx="2" presStyleCnt="3"/>
      <dgm:spPr/>
    </dgm:pt>
    <dgm:pt modelId="{C4511337-6D74-48B1-91AB-C30C19534568}" type="pres">
      <dgm:prSet presAssocID="{C0DDDAE0-9019-4170-A0EE-467AC682B127}" presName="node" presStyleLbl="node1" presStyleIdx="3" presStyleCnt="4">
        <dgm:presLayoutVars>
          <dgm:bulletEnabled val="1"/>
        </dgm:presLayoutVars>
      </dgm:prSet>
      <dgm:spPr/>
    </dgm:pt>
  </dgm:ptLst>
  <dgm:cxnLst>
    <dgm:cxn modelId="{CE463001-7EF5-41CE-B5A1-944C389D59FA}" type="presOf" srcId="{E7AF7E3E-0A5E-4B08-AF78-AEE7CBC623EB}" destId="{923D0466-382A-4BF3-BC77-BB93DF45E8DA}" srcOrd="0" destOrd="0" presId="urn:microsoft.com/office/officeart/2005/8/layout/process5"/>
    <dgm:cxn modelId="{543A225D-12EA-4403-A865-D882A0B387C8}" type="presOf" srcId="{26373804-549B-4022-916D-CB91256F5210}" destId="{0855CFC1-9EB7-4E1C-9344-7D976BD27345}" srcOrd="0" destOrd="0" presId="urn:microsoft.com/office/officeart/2005/8/layout/process5"/>
    <dgm:cxn modelId="{CD0BD07F-230C-4BFF-B126-2C9D9D13ADDD}" type="presOf" srcId="{B4714013-1584-4B57-B174-DF292D787DB7}" destId="{C469AE85-F793-4AF2-9CD0-FBBACC1B13E7}" srcOrd="0" destOrd="0" presId="urn:microsoft.com/office/officeart/2005/8/layout/process5"/>
    <dgm:cxn modelId="{15C4478E-A04E-4B81-8912-D5CF7920B37B}" srcId="{D96A4F49-328F-4C7C-A58E-1A361C70A893}" destId="{69D32844-5BA8-42DE-B5CB-E3B76B792D55}" srcOrd="0" destOrd="0" parTransId="{5082D5D7-BF84-4FE4-B308-CCFF2A385E52}" sibTransId="{E3504221-5019-48BF-876E-8A0841CC3DAA}"/>
    <dgm:cxn modelId="{61A3DD9D-FA57-47D2-88B0-4E1F9A66B36C}" srcId="{D96A4F49-328F-4C7C-A58E-1A361C70A893}" destId="{E7AF7E3E-0A5E-4B08-AF78-AEE7CBC623EB}" srcOrd="2" destOrd="0" parTransId="{C98852E0-3F0D-480F-93BE-30F642ED2E91}" sibTransId="{6D8A52B2-C43B-46FC-9321-B8DF18B1D94E}"/>
    <dgm:cxn modelId="{7485FD9D-A51C-42F7-8750-88F1D3CFD4EB}" type="presOf" srcId="{6D8A52B2-C43B-46FC-9321-B8DF18B1D94E}" destId="{CA456E06-BC36-4DE3-8884-D1BCC61DCBEC}" srcOrd="0" destOrd="0" presId="urn:microsoft.com/office/officeart/2005/8/layout/process5"/>
    <dgm:cxn modelId="{0348DCA5-5FB9-49D5-A62F-95F20E0A3811}" type="presOf" srcId="{69D32844-5BA8-42DE-B5CB-E3B76B792D55}" destId="{8A898FB3-E061-42E9-8995-159622855AFE}" srcOrd="0" destOrd="0" presId="urn:microsoft.com/office/officeart/2005/8/layout/process5"/>
    <dgm:cxn modelId="{01A23DA7-CD73-4DC2-B974-1EB7375AA330}" type="presOf" srcId="{E3504221-5019-48BF-876E-8A0841CC3DAA}" destId="{E5440F61-31DC-4FF1-B2EB-558F2E450F42}" srcOrd="1" destOrd="0" presId="urn:microsoft.com/office/officeart/2005/8/layout/process5"/>
    <dgm:cxn modelId="{6472FBAC-F2E2-43CE-BD5B-D175A0306121}" type="presOf" srcId="{D96A4F49-328F-4C7C-A58E-1A361C70A893}" destId="{36333D75-B916-48DD-8B02-1C229DFA8BC9}" srcOrd="0" destOrd="0" presId="urn:microsoft.com/office/officeart/2005/8/layout/process5"/>
    <dgm:cxn modelId="{5C0B1BC2-1AE0-4CDF-929C-D393E7C99FDE}" type="presOf" srcId="{B4714013-1584-4B57-B174-DF292D787DB7}" destId="{92DD901F-F72C-4F66-8301-5818F5DD389E}" srcOrd="1" destOrd="0" presId="urn:microsoft.com/office/officeart/2005/8/layout/process5"/>
    <dgm:cxn modelId="{4C97E1D2-5F25-40D4-8815-0EDD2686B9FA}" srcId="{D96A4F49-328F-4C7C-A58E-1A361C70A893}" destId="{26373804-549B-4022-916D-CB91256F5210}" srcOrd="1" destOrd="0" parTransId="{83E2F5BB-52B8-4ED5-A445-2C1973DB8F13}" sibTransId="{B4714013-1584-4B57-B174-DF292D787DB7}"/>
    <dgm:cxn modelId="{13B762DE-2E09-4FC8-958F-C00FCD33290A}" type="presOf" srcId="{6D8A52B2-C43B-46FC-9321-B8DF18B1D94E}" destId="{17D8A32B-95E9-4B34-9792-B3101FDC5B11}" srcOrd="1" destOrd="0" presId="urn:microsoft.com/office/officeart/2005/8/layout/process5"/>
    <dgm:cxn modelId="{FA44A7DF-67E8-4BB2-819B-CC3B6EF9C7E3}" type="presOf" srcId="{C0DDDAE0-9019-4170-A0EE-467AC682B127}" destId="{C4511337-6D74-48B1-91AB-C30C19534568}" srcOrd="0" destOrd="0" presId="urn:microsoft.com/office/officeart/2005/8/layout/process5"/>
    <dgm:cxn modelId="{D9192EEE-0948-4F8B-837B-0902832E8C38}" srcId="{D96A4F49-328F-4C7C-A58E-1A361C70A893}" destId="{C0DDDAE0-9019-4170-A0EE-467AC682B127}" srcOrd="3" destOrd="0" parTransId="{07452281-B696-4C18-BCD7-392B524F4D57}" sibTransId="{A8766628-4354-402E-BBFB-C748108D8A62}"/>
    <dgm:cxn modelId="{43F66CFB-C72B-4167-B77B-F6F793329E92}" type="presOf" srcId="{E3504221-5019-48BF-876E-8A0841CC3DAA}" destId="{038D20F4-7D6B-48E3-A6EB-E61B7CB28D51}" srcOrd="0" destOrd="0" presId="urn:microsoft.com/office/officeart/2005/8/layout/process5"/>
    <dgm:cxn modelId="{75C57258-E7F2-455C-9B6A-669C630DB35D}" type="presParOf" srcId="{36333D75-B916-48DD-8B02-1C229DFA8BC9}" destId="{8A898FB3-E061-42E9-8995-159622855AFE}" srcOrd="0" destOrd="0" presId="urn:microsoft.com/office/officeart/2005/8/layout/process5"/>
    <dgm:cxn modelId="{FE57C596-3450-4888-82ED-FC036A55A0B9}" type="presParOf" srcId="{36333D75-B916-48DD-8B02-1C229DFA8BC9}" destId="{038D20F4-7D6B-48E3-A6EB-E61B7CB28D51}" srcOrd="1" destOrd="0" presId="urn:microsoft.com/office/officeart/2005/8/layout/process5"/>
    <dgm:cxn modelId="{835B43C0-7F65-4428-9026-1DC2997EACCA}" type="presParOf" srcId="{038D20F4-7D6B-48E3-A6EB-E61B7CB28D51}" destId="{E5440F61-31DC-4FF1-B2EB-558F2E450F42}" srcOrd="0" destOrd="0" presId="urn:microsoft.com/office/officeart/2005/8/layout/process5"/>
    <dgm:cxn modelId="{2818987E-1F2E-4440-A02C-E4B02F6A410B}" type="presParOf" srcId="{36333D75-B916-48DD-8B02-1C229DFA8BC9}" destId="{0855CFC1-9EB7-4E1C-9344-7D976BD27345}" srcOrd="2" destOrd="0" presId="urn:microsoft.com/office/officeart/2005/8/layout/process5"/>
    <dgm:cxn modelId="{097826A9-AD76-41FF-A20D-1E9535F30769}" type="presParOf" srcId="{36333D75-B916-48DD-8B02-1C229DFA8BC9}" destId="{C469AE85-F793-4AF2-9CD0-FBBACC1B13E7}" srcOrd="3" destOrd="0" presId="urn:microsoft.com/office/officeart/2005/8/layout/process5"/>
    <dgm:cxn modelId="{55C56FC2-C117-46EA-B08B-DE27A0F7FB34}" type="presParOf" srcId="{C469AE85-F793-4AF2-9CD0-FBBACC1B13E7}" destId="{92DD901F-F72C-4F66-8301-5818F5DD389E}" srcOrd="0" destOrd="0" presId="urn:microsoft.com/office/officeart/2005/8/layout/process5"/>
    <dgm:cxn modelId="{7A9EA7C7-6084-4D5C-9016-88CC12DFF70F}" type="presParOf" srcId="{36333D75-B916-48DD-8B02-1C229DFA8BC9}" destId="{923D0466-382A-4BF3-BC77-BB93DF45E8DA}" srcOrd="4" destOrd="0" presId="urn:microsoft.com/office/officeart/2005/8/layout/process5"/>
    <dgm:cxn modelId="{BC312316-4FD8-4496-A945-73F0ACB72335}" type="presParOf" srcId="{36333D75-B916-48DD-8B02-1C229DFA8BC9}" destId="{CA456E06-BC36-4DE3-8884-D1BCC61DCBEC}" srcOrd="5" destOrd="0" presId="urn:microsoft.com/office/officeart/2005/8/layout/process5"/>
    <dgm:cxn modelId="{A8BEE19C-08EF-48CC-8DCF-350147A22EEB}" type="presParOf" srcId="{CA456E06-BC36-4DE3-8884-D1BCC61DCBEC}" destId="{17D8A32B-95E9-4B34-9792-B3101FDC5B11}" srcOrd="0" destOrd="0" presId="urn:microsoft.com/office/officeart/2005/8/layout/process5"/>
    <dgm:cxn modelId="{538F0118-958A-4306-8AAF-C58E619D83D2}" type="presParOf" srcId="{36333D75-B916-48DD-8B02-1C229DFA8BC9}" destId="{C4511337-6D74-48B1-91AB-C30C19534568}"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54E2A6-DB5B-47FF-BC97-119BF7C252A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4F878DB-0EB6-474D-9743-1E59BB8BB3AE}">
      <dgm:prSet/>
      <dgm:spPr/>
      <dgm:t>
        <a:bodyPr/>
        <a:lstStyle/>
        <a:p>
          <a:r>
            <a:rPr lang="en-US"/>
            <a:t>When preparing  emergency action plan, designate primary and secondary evacuation routes and exits. </a:t>
          </a:r>
        </a:p>
      </dgm:t>
    </dgm:pt>
    <dgm:pt modelId="{90F58B1A-A425-4FB3-B264-A828AA864306}" type="parTrans" cxnId="{EB646C2C-0C71-4D33-A7A1-5FAD2B944F11}">
      <dgm:prSet/>
      <dgm:spPr/>
      <dgm:t>
        <a:bodyPr/>
        <a:lstStyle/>
        <a:p>
          <a:endParaRPr lang="en-US"/>
        </a:p>
      </dgm:t>
    </dgm:pt>
    <dgm:pt modelId="{27C17779-5CD9-40F8-87B0-26BB38AB3260}" type="sibTrans" cxnId="{EB646C2C-0C71-4D33-A7A1-5FAD2B944F11}">
      <dgm:prSet/>
      <dgm:spPr/>
      <dgm:t>
        <a:bodyPr/>
        <a:lstStyle/>
        <a:p>
          <a:endParaRPr lang="en-US"/>
        </a:p>
      </dgm:t>
    </dgm:pt>
    <dgm:pt modelId="{4B58FFCD-2011-430D-9C21-ADFE84CD817B}">
      <dgm:prSet/>
      <dgm:spPr/>
      <dgm:t>
        <a:bodyPr/>
        <a:lstStyle/>
        <a:p>
          <a:r>
            <a:rPr lang="en-US"/>
            <a:t>To the extent possible under the conditions, ensure that evacuation routes and emergency exits meet the following conditions: </a:t>
          </a:r>
        </a:p>
      </dgm:t>
    </dgm:pt>
    <dgm:pt modelId="{8FE69702-1FA4-4D23-BA4B-AC61521897DD}" type="parTrans" cxnId="{EFCD971F-5911-478C-902C-3DBF528B218D}">
      <dgm:prSet/>
      <dgm:spPr/>
      <dgm:t>
        <a:bodyPr/>
        <a:lstStyle/>
        <a:p>
          <a:endParaRPr lang="en-US"/>
        </a:p>
      </dgm:t>
    </dgm:pt>
    <dgm:pt modelId="{92D5ED73-485B-4758-8EEE-6A52844D73BD}" type="sibTrans" cxnId="{EFCD971F-5911-478C-902C-3DBF528B218D}">
      <dgm:prSet/>
      <dgm:spPr/>
      <dgm:t>
        <a:bodyPr/>
        <a:lstStyle/>
        <a:p>
          <a:endParaRPr lang="en-US"/>
        </a:p>
      </dgm:t>
    </dgm:pt>
    <dgm:pt modelId="{A7B50491-D756-410C-8639-1C77E8940F43}">
      <dgm:prSet/>
      <dgm:spPr/>
      <dgm:t>
        <a:bodyPr/>
        <a:lstStyle/>
        <a:p>
          <a:r>
            <a:rPr lang="en-US"/>
            <a:t>Clearly marked and well lit;</a:t>
          </a:r>
        </a:p>
      </dgm:t>
    </dgm:pt>
    <dgm:pt modelId="{4FE37060-1389-4A84-99FC-A0D2D5F31F8D}" type="parTrans" cxnId="{BDE731DC-51DE-439B-9FCC-E7FB7B88869C}">
      <dgm:prSet/>
      <dgm:spPr/>
      <dgm:t>
        <a:bodyPr/>
        <a:lstStyle/>
        <a:p>
          <a:endParaRPr lang="en-US"/>
        </a:p>
      </dgm:t>
    </dgm:pt>
    <dgm:pt modelId="{F9DE3F9C-1916-4AA0-8BBA-09949AAC2911}" type="sibTrans" cxnId="{BDE731DC-51DE-439B-9FCC-E7FB7B88869C}">
      <dgm:prSet/>
      <dgm:spPr/>
      <dgm:t>
        <a:bodyPr/>
        <a:lstStyle/>
        <a:p>
          <a:endParaRPr lang="en-US"/>
        </a:p>
      </dgm:t>
    </dgm:pt>
    <dgm:pt modelId="{05912887-38B6-44C8-81DB-04A1CB2F7C79}">
      <dgm:prSet/>
      <dgm:spPr/>
      <dgm:t>
        <a:bodyPr/>
        <a:lstStyle/>
        <a:p>
          <a:r>
            <a:rPr lang="en-US"/>
            <a:t>Wide enough to accommodate the number of evacuating personnel;</a:t>
          </a:r>
        </a:p>
      </dgm:t>
    </dgm:pt>
    <dgm:pt modelId="{32E5066F-80D0-4C9E-9657-03D5152EA39F}" type="parTrans" cxnId="{2DF0CD68-AC1B-4845-A4CC-ED6A72CA8499}">
      <dgm:prSet/>
      <dgm:spPr/>
      <dgm:t>
        <a:bodyPr/>
        <a:lstStyle/>
        <a:p>
          <a:endParaRPr lang="en-US"/>
        </a:p>
      </dgm:t>
    </dgm:pt>
    <dgm:pt modelId="{D54DE3E1-B6EF-428D-A6EF-4F01BA6B0D5F}" type="sibTrans" cxnId="{2DF0CD68-AC1B-4845-A4CC-ED6A72CA8499}">
      <dgm:prSet/>
      <dgm:spPr/>
      <dgm:t>
        <a:bodyPr/>
        <a:lstStyle/>
        <a:p>
          <a:endParaRPr lang="en-US"/>
        </a:p>
      </dgm:t>
    </dgm:pt>
    <dgm:pt modelId="{EE4275AD-B691-484F-9444-E0E21FC599AA}">
      <dgm:prSet/>
      <dgm:spPr/>
      <dgm:t>
        <a:bodyPr/>
        <a:lstStyle/>
        <a:p>
          <a:r>
            <a:rPr lang="en-US"/>
            <a:t>Unobstructed and clear of debris at all times; and</a:t>
          </a:r>
        </a:p>
      </dgm:t>
    </dgm:pt>
    <dgm:pt modelId="{9B242D00-01F2-4160-BA1A-A07575F2334D}" type="parTrans" cxnId="{E408B64A-9E59-46AD-A55C-F6A73C176420}">
      <dgm:prSet/>
      <dgm:spPr/>
      <dgm:t>
        <a:bodyPr/>
        <a:lstStyle/>
        <a:p>
          <a:endParaRPr lang="en-US"/>
        </a:p>
      </dgm:t>
    </dgm:pt>
    <dgm:pt modelId="{2D0D7E1E-8243-4C23-BDE2-CAB93FBD5D32}" type="sibTrans" cxnId="{E408B64A-9E59-46AD-A55C-F6A73C176420}">
      <dgm:prSet/>
      <dgm:spPr/>
      <dgm:t>
        <a:bodyPr/>
        <a:lstStyle/>
        <a:p>
          <a:endParaRPr lang="en-US"/>
        </a:p>
      </dgm:t>
    </dgm:pt>
    <dgm:pt modelId="{A41E228D-1DAB-4026-8935-BA308F8FFE78}">
      <dgm:prSet/>
      <dgm:spPr/>
      <dgm:t>
        <a:bodyPr/>
        <a:lstStyle/>
        <a:p>
          <a:r>
            <a:rPr lang="en-US"/>
            <a:t>Unlikely to expose evacuating personnel to additional hazards.</a:t>
          </a:r>
        </a:p>
      </dgm:t>
    </dgm:pt>
    <dgm:pt modelId="{9EDF17DA-FAFA-4F3B-88D4-FA97C82ACC6B}" type="parTrans" cxnId="{662AA3F3-1104-4511-83CD-56E80A72119E}">
      <dgm:prSet/>
      <dgm:spPr/>
      <dgm:t>
        <a:bodyPr/>
        <a:lstStyle/>
        <a:p>
          <a:endParaRPr lang="en-US"/>
        </a:p>
      </dgm:t>
    </dgm:pt>
    <dgm:pt modelId="{4899B00A-0D05-407A-B02D-CFFA6B18779B}" type="sibTrans" cxnId="{662AA3F3-1104-4511-83CD-56E80A72119E}">
      <dgm:prSet/>
      <dgm:spPr/>
      <dgm:t>
        <a:bodyPr/>
        <a:lstStyle/>
        <a:p>
          <a:endParaRPr lang="en-US"/>
        </a:p>
      </dgm:t>
    </dgm:pt>
    <dgm:pt modelId="{819F093C-9B94-48C9-A9F7-ABA98CC66D8D}">
      <dgm:prSet/>
      <dgm:spPr/>
      <dgm:t>
        <a:bodyPr/>
        <a:lstStyle/>
        <a:p>
          <a:r>
            <a:rPr lang="en-US"/>
            <a:t>If you prepare drawings that show evacuation routes and exits, post them prominently for all employees to see.</a:t>
          </a:r>
        </a:p>
      </dgm:t>
    </dgm:pt>
    <dgm:pt modelId="{BC010DD9-ECC2-49F4-AF3D-7A9E0824C709}" type="parTrans" cxnId="{0ED13216-66FD-415D-ACFF-409B78DC777A}">
      <dgm:prSet/>
      <dgm:spPr/>
      <dgm:t>
        <a:bodyPr/>
        <a:lstStyle/>
        <a:p>
          <a:endParaRPr lang="en-US"/>
        </a:p>
      </dgm:t>
    </dgm:pt>
    <dgm:pt modelId="{BB5915FE-A1F2-4FC8-AD2D-B259BD8036B9}" type="sibTrans" cxnId="{0ED13216-66FD-415D-ACFF-409B78DC777A}">
      <dgm:prSet/>
      <dgm:spPr/>
      <dgm:t>
        <a:bodyPr/>
        <a:lstStyle/>
        <a:p>
          <a:endParaRPr lang="en-US"/>
        </a:p>
      </dgm:t>
    </dgm:pt>
    <dgm:pt modelId="{EF36EA76-B041-4D6B-8FA8-ACA31EE7D51E}" type="pres">
      <dgm:prSet presAssocID="{2154E2A6-DB5B-47FF-BC97-119BF7C252AA}" presName="diagram" presStyleCnt="0">
        <dgm:presLayoutVars>
          <dgm:dir/>
          <dgm:resizeHandles val="exact"/>
        </dgm:presLayoutVars>
      </dgm:prSet>
      <dgm:spPr/>
    </dgm:pt>
    <dgm:pt modelId="{9041508F-FEF6-4CD4-A1D7-E7B91E7AE3C5}" type="pres">
      <dgm:prSet presAssocID="{84F878DB-0EB6-474D-9743-1E59BB8BB3AE}" presName="node" presStyleLbl="node1" presStyleIdx="0" presStyleCnt="7">
        <dgm:presLayoutVars>
          <dgm:bulletEnabled val="1"/>
        </dgm:presLayoutVars>
      </dgm:prSet>
      <dgm:spPr/>
    </dgm:pt>
    <dgm:pt modelId="{E36767D5-B48E-46BC-A821-ECB679BEF999}" type="pres">
      <dgm:prSet presAssocID="{27C17779-5CD9-40F8-87B0-26BB38AB3260}" presName="sibTrans" presStyleCnt="0"/>
      <dgm:spPr/>
    </dgm:pt>
    <dgm:pt modelId="{EC85816F-24F5-4FCA-A074-36A76151B1C9}" type="pres">
      <dgm:prSet presAssocID="{4B58FFCD-2011-430D-9C21-ADFE84CD817B}" presName="node" presStyleLbl="node1" presStyleIdx="1" presStyleCnt="7">
        <dgm:presLayoutVars>
          <dgm:bulletEnabled val="1"/>
        </dgm:presLayoutVars>
      </dgm:prSet>
      <dgm:spPr/>
    </dgm:pt>
    <dgm:pt modelId="{DCF406FD-10CF-4525-8CF7-2112C7A1D3CC}" type="pres">
      <dgm:prSet presAssocID="{92D5ED73-485B-4758-8EEE-6A52844D73BD}" presName="sibTrans" presStyleCnt="0"/>
      <dgm:spPr/>
    </dgm:pt>
    <dgm:pt modelId="{DECC737E-F0EC-4604-96A4-913EF0060577}" type="pres">
      <dgm:prSet presAssocID="{A7B50491-D756-410C-8639-1C77E8940F43}" presName="node" presStyleLbl="node1" presStyleIdx="2" presStyleCnt="7">
        <dgm:presLayoutVars>
          <dgm:bulletEnabled val="1"/>
        </dgm:presLayoutVars>
      </dgm:prSet>
      <dgm:spPr/>
    </dgm:pt>
    <dgm:pt modelId="{5332330F-63C0-476A-A6C2-38F5D2B564F5}" type="pres">
      <dgm:prSet presAssocID="{F9DE3F9C-1916-4AA0-8BBA-09949AAC2911}" presName="sibTrans" presStyleCnt="0"/>
      <dgm:spPr/>
    </dgm:pt>
    <dgm:pt modelId="{C4DDC57E-8F8E-4DD8-8ABD-207FB277E916}" type="pres">
      <dgm:prSet presAssocID="{05912887-38B6-44C8-81DB-04A1CB2F7C79}" presName="node" presStyleLbl="node1" presStyleIdx="3" presStyleCnt="7">
        <dgm:presLayoutVars>
          <dgm:bulletEnabled val="1"/>
        </dgm:presLayoutVars>
      </dgm:prSet>
      <dgm:spPr/>
    </dgm:pt>
    <dgm:pt modelId="{99B0E2B5-6285-4C99-A56C-59A193480903}" type="pres">
      <dgm:prSet presAssocID="{D54DE3E1-B6EF-428D-A6EF-4F01BA6B0D5F}" presName="sibTrans" presStyleCnt="0"/>
      <dgm:spPr/>
    </dgm:pt>
    <dgm:pt modelId="{93B90965-69F0-4E8B-98AA-E224E1FDCEE1}" type="pres">
      <dgm:prSet presAssocID="{EE4275AD-B691-484F-9444-E0E21FC599AA}" presName="node" presStyleLbl="node1" presStyleIdx="4" presStyleCnt="7">
        <dgm:presLayoutVars>
          <dgm:bulletEnabled val="1"/>
        </dgm:presLayoutVars>
      </dgm:prSet>
      <dgm:spPr/>
    </dgm:pt>
    <dgm:pt modelId="{D85419DA-A758-471C-BAB8-FD3A31BE6450}" type="pres">
      <dgm:prSet presAssocID="{2D0D7E1E-8243-4C23-BDE2-CAB93FBD5D32}" presName="sibTrans" presStyleCnt="0"/>
      <dgm:spPr/>
    </dgm:pt>
    <dgm:pt modelId="{E3669415-B115-45A0-95A3-F040F6EC12FC}" type="pres">
      <dgm:prSet presAssocID="{A41E228D-1DAB-4026-8935-BA308F8FFE78}" presName="node" presStyleLbl="node1" presStyleIdx="5" presStyleCnt="7">
        <dgm:presLayoutVars>
          <dgm:bulletEnabled val="1"/>
        </dgm:presLayoutVars>
      </dgm:prSet>
      <dgm:spPr/>
    </dgm:pt>
    <dgm:pt modelId="{0897E692-0E49-4F0B-950B-58E13F9E5968}" type="pres">
      <dgm:prSet presAssocID="{4899B00A-0D05-407A-B02D-CFFA6B18779B}" presName="sibTrans" presStyleCnt="0"/>
      <dgm:spPr/>
    </dgm:pt>
    <dgm:pt modelId="{BF5518AC-37BC-4B43-90D2-4A6C3DE6E106}" type="pres">
      <dgm:prSet presAssocID="{819F093C-9B94-48C9-A9F7-ABA98CC66D8D}" presName="node" presStyleLbl="node1" presStyleIdx="6" presStyleCnt="7">
        <dgm:presLayoutVars>
          <dgm:bulletEnabled val="1"/>
        </dgm:presLayoutVars>
      </dgm:prSet>
      <dgm:spPr/>
    </dgm:pt>
  </dgm:ptLst>
  <dgm:cxnLst>
    <dgm:cxn modelId="{6DCDCB0E-EBB5-4441-9EEE-A101EBAD2127}" type="presOf" srcId="{EE4275AD-B691-484F-9444-E0E21FC599AA}" destId="{93B90965-69F0-4E8B-98AA-E224E1FDCEE1}" srcOrd="0" destOrd="0" presId="urn:microsoft.com/office/officeart/2005/8/layout/default"/>
    <dgm:cxn modelId="{0ED13216-66FD-415D-ACFF-409B78DC777A}" srcId="{2154E2A6-DB5B-47FF-BC97-119BF7C252AA}" destId="{819F093C-9B94-48C9-A9F7-ABA98CC66D8D}" srcOrd="6" destOrd="0" parTransId="{BC010DD9-ECC2-49F4-AF3D-7A9E0824C709}" sibTransId="{BB5915FE-A1F2-4FC8-AD2D-B259BD8036B9}"/>
    <dgm:cxn modelId="{C43EC91A-5B85-437E-858B-5409B8976030}" type="presOf" srcId="{4B58FFCD-2011-430D-9C21-ADFE84CD817B}" destId="{EC85816F-24F5-4FCA-A074-36A76151B1C9}" srcOrd="0" destOrd="0" presId="urn:microsoft.com/office/officeart/2005/8/layout/default"/>
    <dgm:cxn modelId="{EFCD971F-5911-478C-902C-3DBF528B218D}" srcId="{2154E2A6-DB5B-47FF-BC97-119BF7C252AA}" destId="{4B58FFCD-2011-430D-9C21-ADFE84CD817B}" srcOrd="1" destOrd="0" parTransId="{8FE69702-1FA4-4D23-BA4B-AC61521897DD}" sibTransId="{92D5ED73-485B-4758-8EEE-6A52844D73BD}"/>
    <dgm:cxn modelId="{A0DDF121-9B59-4BB8-96BE-02FBB9982E53}" type="presOf" srcId="{A41E228D-1DAB-4026-8935-BA308F8FFE78}" destId="{E3669415-B115-45A0-95A3-F040F6EC12FC}" srcOrd="0" destOrd="0" presId="urn:microsoft.com/office/officeart/2005/8/layout/default"/>
    <dgm:cxn modelId="{EB646C2C-0C71-4D33-A7A1-5FAD2B944F11}" srcId="{2154E2A6-DB5B-47FF-BC97-119BF7C252AA}" destId="{84F878DB-0EB6-474D-9743-1E59BB8BB3AE}" srcOrd="0" destOrd="0" parTransId="{90F58B1A-A425-4FB3-B264-A828AA864306}" sibTransId="{27C17779-5CD9-40F8-87B0-26BB38AB3260}"/>
    <dgm:cxn modelId="{59C38F30-C76C-4961-B699-A266F62603B8}" type="presOf" srcId="{819F093C-9B94-48C9-A9F7-ABA98CC66D8D}" destId="{BF5518AC-37BC-4B43-90D2-4A6C3DE6E106}" srcOrd="0" destOrd="0" presId="urn:microsoft.com/office/officeart/2005/8/layout/default"/>
    <dgm:cxn modelId="{62AFA365-3FA5-4EE7-A9E2-51FF660F602A}" type="presOf" srcId="{A7B50491-D756-410C-8639-1C77E8940F43}" destId="{DECC737E-F0EC-4604-96A4-913EF0060577}" srcOrd="0" destOrd="0" presId="urn:microsoft.com/office/officeart/2005/8/layout/default"/>
    <dgm:cxn modelId="{2DF0CD68-AC1B-4845-A4CC-ED6A72CA8499}" srcId="{2154E2A6-DB5B-47FF-BC97-119BF7C252AA}" destId="{05912887-38B6-44C8-81DB-04A1CB2F7C79}" srcOrd="3" destOrd="0" parTransId="{32E5066F-80D0-4C9E-9657-03D5152EA39F}" sibTransId="{D54DE3E1-B6EF-428D-A6EF-4F01BA6B0D5F}"/>
    <dgm:cxn modelId="{E408B64A-9E59-46AD-A55C-F6A73C176420}" srcId="{2154E2A6-DB5B-47FF-BC97-119BF7C252AA}" destId="{EE4275AD-B691-484F-9444-E0E21FC599AA}" srcOrd="4" destOrd="0" parTransId="{9B242D00-01F2-4160-BA1A-A07575F2334D}" sibTransId="{2D0D7E1E-8243-4C23-BDE2-CAB93FBD5D32}"/>
    <dgm:cxn modelId="{C3D61856-8A61-4DD3-A8D2-AAAF17363BC6}" type="presOf" srcId="{05912887-38B6-44C8-81DB-04A1CB2F7C79}" destId="{C4DDC57E-8F8E-4DD8-8ABD-207FB277E916}" srcOrd="0" destOrd="0" presId="urn:microsoft.com/office/officeart/2005/8/layout/default"/>
    <dgm:cxn modelId="{362B80B3-F114-4140-A92B-E4236DE424F1}" type="presOf" srcId="{84F878DB-0EB6-474D-9743-1E59BB8BB3AE}" destId="{9041508F-FEF6-4CD4-A1D7-E7B91E7AE3C5}" srcOrd="0" destOrd="0" presId="urn:microsoft.com/office/officeart/2005/8/layout/default"/>
    <dgm:cxn modelId="{79A7E8C8-B9B5-4F61-9DB2-C9089AB6FF06}" type="presOf" srcId="{2154E2A6-DB5B-47FF-BC97-119BF7C252AA}" destId="{EF36EA76-B041-4D6B-8FA8-ACA31EE7D51E}" srcOrd="0" destOrd="0" presId="urn:microsoft.com/office/officeart/2005/8/layout/default"/>
    <dgm:cxn modelId="{BDE731DC-51DE-439B-9FCC-E7FB7B88869C}" srcId="{2154E2A6-DB5B-47FF-BC97-119BF7C252AA}" destId="{A7B50491-D756-410C-8639-1C77E8940F43}" srcOrd="2" destOrd="0" parTransId="{4FE37060-1389-4A84-99FC-A0D2D5F31F8D}" sibTransId="{F9DE3F9C-1916-4AA0-8BBA-09949AAC2911}"/>
    <dgm:cxn modelId="{662AA3F3-1104-4511-83CD-56E80A72119E}" srcId="{2154E2A6-DB5B-47FF-BC97-119BF7C252AA}" destId="{A41E228D-1DAB-4026-8935-BA308F8FFE78}" srcOrd="5" destOrd="0" parTransId="{9EDF17DA-FAFA-4F3B-88D4-FA97C82ACC6B}" sibTransId="{4899B00A-0D05-407A-B02D-CFFA6B18779B}"/>
    <dgm:cxn modelId="{11895B8C-2C94-4B8D-85ED-70FC85F4B145}" type="presParOf" srcId="{EF36EA76-B041-4D6B-8FA8-ACA31EE7D51E}" destId="{9041508F-FEF6-4CD4-A1D7-E7B91E7AE3C5}" srcOrd="0" destOrd="0" presId="urn:microsoft.com/office/officeart/2005/8/layout/default"/>
    <dgm:cxn modelId="{67943B08-5F00-45A5-BE15-9231D99BEC36}" type="presParOf" srcId="{EF36EA76-B041-4D6B-8FA8-ACA31EE7D51E}" destId="{E36767D5-B48E-46BC-A821-ECB679BEF999}" srcOrd="1" destOrd="0" presId="urn:microsoft.com/office/officeart/2005/8/layout/default"/>
    <dgm:cxn modelId="{2783365D-E229-424D-B887-221AB3DC4D54}" type="presParOf" srcId="{EF36EA76-B041-4D6B-8FA8-ACA31EE7D51E}" destId="{EC85816F-24F5-4FCA-A074-36A76151B1C9}" srcOrd="2" destOrd="0" presId="urn:microsoft.com/office/officeart/2005/8/layout/default"/>
    <dgm:cxn modelId="{63523E99-B224-4981-989A-7E3954212C66}" type="presParOf" srcId="{EF36EA76-B041-4D6B-8FA8-ACA31EE7D51E}" destId="{DCF406FD-10CF-4525-8CF7-2112C7A1D3CC}" srcOrd="3" destOrd="0" presId="urn:microsoft.com/office/officeart/2005/8/layout/default"/>
    <dgm:cxn modelId="{647B93CB-32DB-4D14-B5E6-F9F2BCEF5662}" type="presParOf" srcId="{EF36EA76-B041-4D6B-8FA8-ACA31EE7D51E}" destId="{DECC737E-F0EC-4604-96A4-913EF0060577}" srcOrd="4" destOrd="0" presId="urn:microsoft.com/office/officeart/2005/8/layout/default"/>
    <dgm:cxn modelId="{02F001E8-0145-4204-8644-12E4A1D424C9}" type="presParOf" srcId="{EF36EA76-B041-4D6B-8FA8-ACA31EE7D51E}" destId="{5332330F-63C0-476A-A6C2-38F5D2B564F5}" srcOrd="5" destOrd="0" presId="urn:microsoft.com/office/officeart/2005/8/layout/default"/>
    <dgm:cxn modelId="{641FDC05-80A5-4548-86D0-9D2DFF6F599A}" type="presParOf" srcId="{EF36EA76-B041-4D6B-8FA8-ACA31EE7D51E}" destId="{C4DDC57E-8F8E-4DD8-8ABD-207FB277E916}" srcOrd="6" destOrd="0" presId="urn:microsoft.com/office/officeart/2005/8/layout/default"/>
    <dgm:cxn modelId="{C9C2B0A3-5FF6-4985-B42B-15B807045259}" type="presParOf" srcId="{EF36EA76-B041-4D6B-8FA8-ACA31EE7D51E}" destId="{99B0E2B5-6285-4C99-A56C-59A193480903}" srcOrd="7" destOrd="0" presId="urn:microsoft.com/office/officeart/2005/8/layout/default"/>
    <dgm:cxn modelId="{14BCA149-D034-4B6A-BB32-44105BA6DE7B}" type="presParOf" srcId="{EF36EA76-B041-4D6B-8FA8-ACA31EE7D51E}" destId="{93B90965-69F0-4E8B-98AA-E224E1FDCEE1}" srcOrd="8" destOrd="0" presId="urn:microsoft.com/office/officeart/2005/8/layout/default"/>
    <dgm:cxn modelId="{847F744C-606F-4A6C-939E-EDE8C71993A5}" type="presParOf" srcId="{EF36EA76-B041-4D6B-8FA8-ACA31EE7D51E}" destId="{D85419DA-A758-471C-BAB8-FD3A31BE6450}" srcOrd="9" destOrd="0" presId="urn:microsoft.com/office/officeart/2005/8/layout/default"/>
    <dgm:cxn modelId="{C873A50D-428E-4C06-BA8C-E57DB01222ED}" type="presParOf" srcId="{EF36EA76-B041-4D6B-8FA8-ACA31EE7D51E}" destId="{E3669415-B115-45A0-95A3-F040F6EC12FC}" srcOrd="10" destOrd="0" presId="urn:microsoft.com/office/officeart/2005/8/layout/default"/>
    <dgm:cxn modelId="{559CE303-15B4-4365-92D2-5EBCF9A28B6D}" type="presParOf" srcId="{EF36EA76-B041-4D6B-8FA8-ACA31EE7D51E}" destId="{0897E692-0E49-4F0B-950B-58E13F9E5968}" srcOrd="11" destOrd="0" presId="urn:microsoft.com/office/officeart/2005/8/layout/default"/>
    <dgm:cxn modelId="{0729617E-22F5-4831-8921-80F5B7475E1C}" type="presParOf" srcId="{EF36EA76-B041-4D6B-8FA8-ACA31EE7D51E}" destId="{BF5518AC-37BC-4B43-90D2-4A6C3DE6E10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351B09-A06C-4E27-A694-6D68EC25339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DD6141-0E71-4F44-997D-47E34AD5EAFB}">
      <dgm:prSet/>
      <dgm:spPr/>
      <dgm:t>
        <a:bodyPr/>
        <a:lstStyle/>
        <a:p>
          <a:r>
            <a:rPr lang="en-US" b="1"/>
            <a:t>Faulty electrical equipment</a:t>
          </a:r>
          <a:endParaRPr lang="en-US"/>
        </a:p>
      </dgm:t>
    </dgm:pt>
    <dgm:pt modelId="{01EA3EA6-0FC3-43D4-935D-156FC59145C3}" type="parTrans" cxnId="{6768457D-E9F4-4F0C-9404-009F3DFC3486}">
      <dgm:prSet/>
      <dgm:spPr/>
      <dgm:t>
        <a:bodyPr/>
        <a:lstStyle/>
        <a:p>
          <a:endParaRPr lang="en-US"/>
        </a:p>
      </dgm:t>
    </dgm:pt>
    <dgm:pt modelId="{31431BF0-75A7-462F-9D1F-B6CDF40A2FA0}" type="sibTrans" cxnId="{6768457D-E9F4-4F0C-9404-009F3DFC3486}">
      <dgm:prSet/>
      <dgm:spPr/>
      <dgm:t>
        <a:bodyPr/>
        <a:lstStyle/>
        <a:p>
          <a:endParaRPr lang="en-US"/>
        </a:p>
      </dgm:t>
    </dgm:pt>
    <dgm:pt modelId="{CA0F182F-32FC-4DA6-AEA5-91A7C08D4CFE}">
      <dgm:prSet/>
      <dgm:spPr/>
      <dgm:t>
        <a:bodyPr/>
        <a:lstStyle/>
        <a:p>
          <a:r>
            <a:rPr lang="en-US" b="1"/>
            <a:t>Flammable and combustible materials</a:t>
          </a:r>
          <a:endParaRPr lang="en-US"/>
        </a:p>
      </dgm:t>
    </dgm:pt>
    <dgm:pt modelId="{35DDA954-85A3-431D-B20B-8452F7492F7D}" type="parTrans" cxnId="{37246D55-292F-49C1-8288-B1F67E48010C}">
      <dgm:prSet/>
      <dgm:spPr/>
      <dgm:t>
        <a:bodyPr/>
        <a:lstStyle/>
        <a:p>
          <a:endParaRPr lang="en-US"/>
        </a:p>
      </dgm:t>
    </dgm:pt>
    <dgm:pt modelId="{1B54ED54-F5AB-46D1-81F7-67F0BE23E9E1}" type="sibTrans" cxnId="{37246D55-292F-49C1-8288-B1F67E48010C}">
      <dgm:prSet/>
      <dgm:spPr/>
      <dgm:t>
        <a:bodyPr/>
        <a:lstStyle/>
        <a:p>
          <a:endParaRPr lang="en-US"/>
        </a:p>
      </dgm:t>
    </dgm:pt>
    <dgm:pt modelId="{235E8993-D2CD-4060-A46B-679D848E5D8F}">
      <dgm:prSet/>
      <dgm:spPr/>
      <dgm:t>
        <a:bodyPr/>
        <a:lstStyle/>
        <a:p>
          <a:r>
            <a:rPr lang="en-US" b="1"/>
            <a:t>Lack of staff training</a:t>
          </a:r>
          <a:endParaRPr lang="en-US"/>
        </a:p>
      </dgm:t>
    </dgm:pt>
    <dgm:pt modelId="{40A4BB1B-FC2B-428B-A327-23A759B1AEF7}" type="parTrans" cxnId="{C549A1BF-9CB7-4ED7-85D1-71148920399D}">
      <dgm:prSet/>
      <dgm:spPr/>
      <dgm:t>
        <a:bodyPr/>
        <a:lstStyle/>
        <a:p>
          <a:endParaRPr lang="en-US"/>
        </a:p>
      </dgm:t>
    </dgm:pt>
    <dgm:pt modelId="{4E204A46-94EB-460F-9ACD-C5CFEE606C02}" type="sibTrans" cxnId="{C549A1BF-9CB7-4ED7-85D1-71148920399D}">
      <dgm:prSet/>
      <dgm:spPr/>
      <dgm:t>
        <a:bodyPr/>
        <a:lstStyle/>
        <a:p>
          <a:endParaRPr lang="en-US"/>
        </a:p>
      </dgm:t>
    </dgm:pt>
    <dgm:pt modelId="{7B7B5181-FBDA-48EF-B207-4ECC5F598260}">
      <dgm:prSet/>
      <dgm:spPr/>
      <dgm:t>
        <a:bodyPr/>
        <a:lstStyle/>
        <a:p>
          <a:r>
            <a:rPr lang="en-US" b="1"/>
            <a:t>Lack of resources and equipment in place</a:t>
          </a:r>
          <a:endParaRPr lang="en-US"/>
        </a:p>
      </dgm:t>
    </dgm:pt>
    <dgm:pt modelId="{FA511D8E-7065-43CC-A852-C1FFAEB436FB}" type="parTrans" cxnId="{6DA59EE9-EFFB-4A25-9A70-81E6E71A384E}">
      <dgm:prSet/>
      <dgm:spPr/>
      <dgm:t>
        <a:bodyPr/>
        <a:lstStyle/>
        <a:p>
          <a:endParaRPr lang="en-US"/>
        </a:p>
      </dgm:t>
    </dgm:pt>
    <dgm:pt modelId="{D361BC22-FC16-47D9-9540-F1807C2AAAE2}" type="sibTrans" cxnId="{6DA59EE9-EFFB-4A25-9A70-81E6E71A384E}">
      <dgm:prSet/>
      <dgm:spPr/>
      <dgm:t>
        <a:bodyPr/>
        <a:lstStyle/>
        <a:p>
          <a:endParaRPr lang="en-US"/>
        </a:p>
      </dgm:t>
    </dgm:pt>
    <dgm:pt modelId="{EAEE9A38-2858-48B2-8BBB-1794044C840E}">
      <dgm:prSet/>
      <dgm:spPr/>
      <dgm:t>
        <a:bodyPr/>
        <a:lstStyle/>
        <a:p>
          <a:r>
            <a:rPr lang="en-US" b="1"/>
            <a:t>Arson</a:t>
          </a:r>
          <a:endParaRPr lang="en-US"/>
        </a:p>
      </dgm:t>
    </dgm:pt>
    <dgm:pt modelId="{9079DEB5-133F-4441-98F5-E2731C54FF4C}" type="parTrans" cxnId="{90730119-B418-4EF0-88CD-B46074D9E552}">
      <dgm:prSet/>
      <dgm:spPr/>
      <dgm:t>
        <a:bodyPr/>
        <a:lstStyle/>
        <a:p>
          <a:endParaRPr lang="en-US"/>
        </a:p>
      </dgm:t>
    </dgm:pt>
    <dgm:pt modelId="{6FC191F7-0D4E-4D94-8453-AEA9830FB353}" type="sibTrans" cxnId="{90730119-B418-4EF0-88CD-B46074D9E552}">
      <dgm:prSet/>
      <dgm:spPr/>
      <dgm:t>
        <a:bodyPr/>
        <a:lstStyle/>
        <a:p>
          <a:endParaRPr lang="en-US"/>
        </a:p>
      </dgm:t>
    </dgm:pt>
    <dgm:pt modelId="{391ABF24-E31B-44AE-9203-BFC9AA2E2A97}" type="pres">
      <dgm:prSet presAssocID="{FC351B09-A06C-4E27-A694-6D68EC25339D}" presName="root" presStyleCnt="0">
        <dgm:presLayoutVars>
          <dgm:dir/>
          <dgm:resizeHandles val="exact"/>
        </dgm:presLayoutVars>
      </dgm:prSet>
      <dgm:spPr/>
    </dgm:pt>
    <dgm:pt modelId="{90E082DC-1E69-4BCA-A0C9-54A98B3000EC}" type="pres">
      <dgm:prSet presAssocID="{5CDD6141-0E71-4F44-997D-47E34AD5EAFB}" presName="compNode" presStyleCnt="0"/>
      <dgm:spPr/>
    </dgm:pt>
    <dgm:pt modelId="{BF5352FB-0A16-4688-9540-84022A351A6E}" type="pres">
      <dgm:prSet presAssocID="{5CDD6141-0E71-4F44-997D-47E34AD5EAF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gh Voltage"/>
        </a:ext>
      </dgm:extLst>
    </dgm:pt>
    <dgm:pt modelId="{BEF7A201-C1E4-40AD-981E-132CDF9B9601}" type="pres">
      <dgm:prSet presAssocID="{5CDD6141-0E71-4F44-997D-47E34AD5EAFB}" presName="spaceRect" presStyleCnt="0"/>
      <dgm:spPr/>
    </dgm:pt>
    <dgm:pt modelId="{BB966857-2C4C-4023-8836-6256B67A1B41}" type="pres">
      <dgm:prSet presAssocID="{5CDD6141-0E71-4F44-997D-47E34AD5EAFB}" presName="textRect" presStyleLbl="revTx" presStyleIdx="0" presStyleCnt="5">
        <dgm:presLayoutVars>
          <dgm:chMax val="1"/>
          <dgm:chPref val="1"/>
        </dgm:presLayoutVars>
      </dgm:prSet>
      <dgm:spPr/>
    </dgm:pt>
    <dgm:pt modelId="{D234CD76-4AD3-44D9-832F-9578640E7C0B}" type="pres">
      <dgm:prSet presAssocID="{31431BF0-75A7-462F-9D1F-B6CDF40A2FA0}" presName="sibTrans" presStyleCnt="0"/>
      <dgm:spPr/>
    </dgm:pt>
    <dgm:pt modelId="{0ECAC2D1-CBF6-4BCE-AD29-6E9A5666C242}" type="pres">
      <dgm:prSet presAssocID="{CA0F182F-32FC-4DA6-AEA5-91A7C08D4CFE}" presName="compNode" presStyleCnt="0"/>
      <dgm:spPr/>
    </dgm:pt>
    <dgm:pt modelId="{C05951FC-5528-4C98-8DF5-D6C8960A6122}" type="pres">
      <dgm:prSet presAssocID="{CA0F182F-32FC-4DA6-AEA5-91A7C08D4CF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b"/>
        </a:ext>
      </dgm:extLst>
    </dgm:pt>
    <dgm:pt modelId="{840D2A6F-132D-4301-8444-2F33B9B6E512}" type="pres">
      <dgm:prSet presAssocID="{CA0F182F-32FC-4DA6-AEA5-91A7C08D4CFE}" presName="spaceRect" presStyleCnt="0"/>
      <dgm:spPr/>
    </dgm:pt>
    <dgm:pt modelId="{C10E3774-59A6-4534-9A5E-A3238373D58F}" type="pres">
      <dgm:prSet presAssocID="{CA0F182F-32FC-4DA6-AEA5-91A7C08D4CFE}" presName="textRect" presStyleLbl="revTx" presStyleIdx="1" presStyleCnt="5">
        <dgm:presLayoutVars>
          <dgm:chMax val="1"/>
          <dgm:chPref val="1"/>
        </dgm:presLayoutVars>
      </dgm:prSet>
      <dgm:spPr/>
    </dgm:pt>
    <dgm:pt modelId="{8EF6C7BC-325D-4612-B6D7-9D2D32FC8491}" type="pres">
      <dgm:prSet presAssocID="{1B54ED54-F5AB-46D1-81F7-67F0BE23E9E1}" presName="sibTrans" presStyleCnt="0"/>
      <dgm:spPr/>
    </dgm:pt>
    <dgm:pt modelId="{39947CB0-EA72-4D07-A6D1-51140841D86D}" type="pres">
      <dgm:prSet presAssocID="{235E8993-D2CD-4060-A46B-679D848E5D8F}" presName="compNode" presStyleCnt="0"/>
      <dgm:spPr/>
    </dgm:pt>
    <dgm:pt modelId="{CD2AFCBC-4BA7-4FD7-BAA1-FB81163A131D}" type="pres">
      <dgm:prSet presAssocID="{235E8993-D2CD-4060-A46B-679D848E5D8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85F9FA26-B3AD-41FB-8B35-5371FC0495DF}" type="pres">
      <dgm:prSet presAssocID="{235E8993-D2CD-4060-A46B-679D848E5D8F}" presName="spaceRect" presStyleCnt="0"/>
      <dgm:spPr/>
    </dgm:pt>
    <dgm:pt modelId="{2BE5F37F-3024-40E5-B6BA-DE35E5A0199A}" type="pres">
      <dgm:prSet presAssocID="{235E8993-D2CD-4060-A46B-679D848E5D8F}" presName="textRect" presStyleLbl="revTx" presStyleIdx="2" presStyleCnt="5">
        <dgm:presLayoutVars>
          <dgm:chMax val="1"/>
          <dgm:chPref val="1"/>
        </dgm:presLayoutVars>
      </dgm:prSet>
      <dgm:spPr/>
    </dgm:pt>
    <dgm:pt modelId="{4198D6F7-E027-470E-B185-5C0ADE8B5A64}" type="pres">
      <dgm:prSet presAssocID="{4E204A46-94EB-460F-9ACD-C5CFEE606C02}" presName="sibTrans" presStyleCnt="0"/>
      <dgm:spPr/>
    </dgm:pt>
    <dgm:pt modelId="{4AB8945C-14D5-4E00-8F42-4B777256F950}" type="pres">
      <dgm:prSet presAssocID="{7B7B5181-FBDA-48EF-B207-4ECC5F598260}" presName="compNode" presStyleCnt="0"/>
      <dgm:spPr/>
    </dgm:pt>
    <dgm:pt modelId="{BC7511E5-536F-4BC0-93DE-FCE3A65CC574}" type="pres">
      <dgm:prSet presAssocID="{7B7B5181-FBDA-48EF-B207-4ECC5F5982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31DC760E-9481-4021-AD77-C98A9CA948D6}" type="pres">
      <dgm:prSet presAssocID="{7B7B5181-FBDA-48EF-B207-4ECC5F598260}" presName="spaceRect" presStyleCnt="0"/>
      <dgm:spPr/>
    </dgm:pt>
    <dgm:pt modelId="{D8820596-9FC9-4656-BDD8-FC816C635BC1}" type="pres">
      <dgm:prSet presAssocID="{7B7B5181-FBDA-48EF-B207-4ECC5F598260}" presName="textRect" presStyleLbl="revTx" presStyleIdx="3" presStyleCnt="5">
        <dgm:presLayoutVars>
          <dgm:chMax val="1"/>
          <dgm:chPref val="1"/>
        </dgm:presLayoutVars>
      </dgm:prSet>
      <dgm:spPr/>
    </dgm:pt>
    <dgm:pt modelId="{8ABFF85B-6990-4D18-B251-7BE4FEF09641}" type="pres">
      <dgm:prSet presAssocID="{D361BC22-FC16-47D9-9540-F1807C2AAAE2}" presName="sibTrans" presStyleCnt="0"/>
      <dgm:spPr/>
    </dgm:pt>
    <dgm:pt modelId="{27908176-06DA-48F7-A817-9D2BDED2AF83}" type="pres">
      <dgm:prSet presAssocID="{EAEE9A38-2858-48B2-8BBB-1794044C840E}" presName="compNode" presStyleCnt="0"/>
      <dgm:spPr/>
    </dgm:pt>
    <dgm:pt modelId="{8C012695-C34C-4A5C-84EC-D8EBBCA115A3}" type="pres">
      <dgm:prSet presAssocID="{EAEE9A38-2858-48B2-8BBB-1794044C840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re"/>
        </a:ext>
      </dgm:extLst>
    </dgm:pt>
    <dgm:pt modelId="{E23F40FC-EE7E-45D2-B6BD-F0FC853B659C}" type="pres">
      <dgm:prSet presAssocID="{EAEE9A38-2858-48B2-8BBB-1794044C840E}" presName="spaceRect" presStyleCnt="0"/>
      <dgm:spPr/>
    </dgm:pt>
    <dgm:pt modelId="{8B88181F-12D1-4429-8208-2D15C3853273}" type="pres">
      <dgm:prSet presAssocID="{EAEE9A38-2858-48B2-8BBB-1794044C840E}" presName="textRect" presStyleLbl="revTx" presStyleIdx="4" presStyleCnt="5">
        <dgm:presLayoutVars>
          <dgm:chMax val="1"/>
          <dgm:chPref val="1"/>
        </dgm:presLayoutVars>
      </dgm:prSet>
      <dgm:spPr/>
    </dgm:pt>
  </dgm:ptLst>
  <dgm:cxnLst>
    <dgm:cxn modelId="{90730119-B418-4EF0-88CD-B46074D9E552}" srcId="{FC351B09-A06C-4E27-A694-6D68EC25339D}" destId="{EAEE9A38-2858-48B2-8BBB-1794044C840E}" srcOrd="4" destOrd="0" parTransId="{9079DEB5-133F-4441-98F5-E2731C54FF4C}" sibTransId="{6FC191F7-0D4E-4D94-8453-AEA9830FB353}"/>
    <dgm:cxn modelId="{38192E70-2A5C-407A-9975-5C9B4EEEBB72}" type="presOf" srcId="{CA0F182F-32FC-4DA6-AEA5-91A7C08D4CFE}" destId="{C10E3774-59A6-4534-9A5E-A3238373D58F}" srcOrd="0" destOrd="0" presId="urn:microsoft.com/office/officeart/2018/2/layout/IconLabelList"/>
    <dgm:cxn modelId="{72EAB350-C34C-46F5-A537-6D4E8D62E352}" type="presOf" srcId="{5CDD6141-0E71-4F44-997D-47E34AD5EAFB}" destId="{BB966857-2C4C-4023-8836-6256B67A1B41}" srcOrd="0" destOrd="0" presId="urn:microsoft.com/office/officeart/2018/2/layout/IconLabelList"/>
    <dgm:cxn modelId="{37246D55-292F-49C1-8288-B1F67E48010C}" srcId="{FC351B09-A06C-4E27-A694-6D68EC25339D}" destId="{CA0F182F-32FC-4DA6-AEA5-91A7C08D4CFE}" srcOrd="1" destOrd="0" parTransId="{35DDA954-85A3-431D-B20B-8452F7492F7D}" sibTransId="{1B54ED54-F5AB-46D1-81F7-67F0BE23E9E1}"/>
    <dgm:cxn modelId="{48B1DF75-BFFC-4D88-A059-A31A40393F5A}" type="presOf" srcId="{235E8993-D2CD-4060-A46B-679D848E5D8F}" destId="{2BE5F37F-3024-40E5-B6BA-DE35E5A0199A}" srcOrd="0" destOrd="0" presId="urn:microsoft.com/office/officeart/2018/2/layout/IconLabelList"/>
    <dgm:cxn modelId="{9ACA6557-F22B-48D2-BEC5-3B3C265CDE55}" type="presOf" srcId="{7B7B5181-FBDA-48EF-B207-4ECC5F598260}" destId="{D8820596-9FC9-4656-BDD8-FC816C635BC1}" srcOrd="0" destOrd="0" presId="urn:microsoft.com/office/officeart/2018/2/layout/IconLabelList"/>
    <dgm:cxn modelId="{6768457D-E9F4-4F0C-9404-009F3DFC3486}" srcId="{FC351B09-A06C-4E27-A694-6D68EC25339D}" destId="{5CDD6141-0E71-4F44-997D-47E34AD5EAFB}" srcOrd="0" destOrd="0" parTransId="{01EA3EA6-0FC3-43D4-935D-156FC59145C3}" sibTransId="{31431BF0-75A7-462F-9D1F-B6CDF40A2FA0}"/>
    <dgm:cxn modelId="{8ACC6A91-C3DA-4C15-AC86-D2A853CF9F62}" type="presOf" srcId="{EAEE9A38-2858-48B2-8BBB-1794044C840E}" destId="{8B88181F-12D1-4429-8208-2D15C3853273}" srcOrd="0" destOrd="0" presId="urn:microsoft.com/office/officeart/2018/2/layout/IconLabelList"/>
    <dgm:cxn modelId="{DB5F37B6-FE0A-460C-A1BD-E3AA8DF4D298}" type="presOf" srcId="{FC351B09-A06C-4E27-A694-6D68EC25339D}" destId="{391ABF24-E31B-44AE-9203-BFC9AA2E2A97}" srcOrd="0" destOrd="0" presId="urn:microsoft.com/office/officeart/2018/2/layout/IconLabelList"/>
    <dgm:cxn modelId="{C549A1BF-9CB7-4ED7-85D1-71148920399D}" srcId="{FC351B09-A06C-4E27-A694-6D68EC25339D}" destId="{235E8993-D2CD-4060-A46B-679D848E5D8F}" srcOrd="2" destOrd="0" parTransId="{40A4BB1B-FC2B-428B-A327-23A759B1AEF7}" sibTransId="{4E204A46-94EB-460F-9ACD-C5CFEE606C02}"/>
    <dgm:cxn modelId="{6DA59EE9-EFFB-4A25-9A70-81E6E71A384E}" srcId="{FC351B09-A06C-4E27-A694-6D68EC25339D}" destId="{7B7B5181-FBDA-48EF-B207-4ECC5F598260}" srcOrd="3" destOrd="0" parTransId="{FA511D8E-7065-43CC-A852-C1FFAEB436FB}" sibTransId="{D361BC22-FC16-47D9-9540-F1807C2AAAE2}"/>
    <dgm:cxn modelId="{C9B5D6B6-2F21-4CFB-8B82-CD4864CAF435}" type="presParOf" srcId="{391ABF24-E31B-44AE-9203-BFC9AA2E2A97}" destId="{90E082DC-1E69-4BCA-A0C9-54A98B3000EC}" srcOrd="0" destOrd="0" presId="urn:microsoft.com/office/officeart/2018/2/layout/IconLabelList"/>
    <dgm:cxn modelId="{7C2EFA5C-AC75-4EAA-A258-6E12EC25A9B9}" type="presParOf" srcId="{90E082DC-1E69-4BCA-A0C9-54A98B3000EC}" destId="{BF5352FB-0A16-4688-9540-84022A351A6E}" srcOrd="0" destOrd="0" presId="urn:microsoft.com/office/officeart/2018/2/layout/IconLabelList"/>
    <dgm:cxn modelId="{0AC0347E-16A1-43DA-B758-35DB44901F42}" type="presParOf" srcId="{90E082DC-1E69-4BCA-A0C9-54A98B3000EC}" destId="{BEF7A201-C1E4-40AD-981E-132CDF9B9601}" srcOrd="1" destOrd="0" presId="urn:microsoft.com/office/officeart/2018/2/layout/IconLabelList"/>
    <dgm:cxn modelId="{A520029C-632C-4ED7-BAB1-380025CAA7E4}" type="presParOf" srcId="{90E082DC-1E69-4BCA-A0C9-54A98B3000EC}" destId="{BB966857-2C4C-4023-8836-6256B67A1B41}" srcOrd="2" destOrd="0" presId="urn:microsoft.com/office/officeart/2018/2/layout/IconLabelList"/>
    <dgm:cxn modelId="{7F1F56A2-4E00-4449-9156-292A65269E5F}" type="presParOf" srcId="{391ABF24-E31B-44AE-9203-BFC9AA2E2A97}" destId="{D234CD76-4AD3-44D9-832F-9578640E7C0B}" srcOrd="1" destOrd="0" presId="urn:microsoft.com/office/officeart/2018/2/layout/IconLabelList"/>
    <dgm:cxn modelId="{8C650A08-64E9-4B8C-800E-438510105CE4}" type="presParOf" srcId="{391ABF24-E31B-44AE-9203-BFC9AA2E2A97}" destId="{0ECAC2D1-CBF6-4BCE-AD29-6E9A5666C242}" srcOrd="2" destOrd="0" presId="urn:microsoft.com/office/officeart/2018/2/layout/IconLabelList"/>
    <dgm:cxn modelId="{9F7DD7E8-F4C2-4F54-8CD6-0FB907871B74}" type="presParOf" srcId="{0ECAC2D1-CBF6-4BCE-AD29-6E9A5666C242}" destId="{C05951FC-5528-4C98-8DF5-D6C8960A6122}" srcOrd="0" destOrd="0" presId="urn:microsoft.com/office/officeart/2018/2/layout/IconLabelList"/>
    <dgm:cxn modelId="{9D3C5442-6360-49FE-B541-039F5D5FAC95}" type="presParOf" srcId="{0ECAC2D1-CBF6-4BCE-AD29-6E9A5666C242}" destId="{840D2A6F-132D-4301-8444-2F33B9B6E512}" srcOrd="1" destOrd="0" presId="urn:microsoft.com/office/officeart/2018/2/layout/IconLabelList"/>
    <dgm:cxn modelId="{F44C74DF-1F37-4418-B27A-934CAAB96C94}" type="presParOf" srcId="{0ECAC2D1-CBF6-4BCE-AD29-6E9A5666C242}" destId="{C10E3774-59A6-4534-9A5E-A3238373D58F}" srcOrd="2" destOrd="0" presId="urn:microsoft.com/office/officeart/2018/2/layout/IconLabelList"/>
    <dgm:cxn modelId="{02500F39-93C8-426E-B6E3-3C1DB3BCDC57}" type="presParOf" srcId="{391ABF24-E31B-44AE-9203-BFC9AA2E2A97}" destId="{8EF6C7BC-325D-4612-B6D7-9D2D32FC8491}" srcOrd="3" destOrd="0" presId="urn:microsoft.com/office/officeart/2018/2/layout/IconLabelList"/>
    <dgm:cxn modelId="{67AF50C4-190F-404B-BF53-EBCF326591C4}" type="presParOf" srcId="{391ABF24-E31B-44AE-9203-BFC9AA2E2A97}" destId="{39947CB0-EA72-4D07-A6D1-51140841D86D}" srcOrd="4" destOrd="0" presId="urn:microsoft.com/office/officeart/2018/2/layout/IconLabelList"/>
    <dgm:cxn modelId="{D84A2A18-CA13-4491-8A19-B0000796D22A}" type="presParOf" srcId="{39947CB0-EA72-4D07-A6D1-51140841D86D}" destId="{CD2AFCBC-4BA7-4FD7-BAA1-FB81163A131D}" srcOrd="0" destOrd="0" presId="urn:microsoft.com/office/officeart/2018/2/layout/IconLabelList"/>
    <dgm:cxn modelId="{F2005669-A5DA-48E0-8105-8CF79C7D27DC}" type="presParOf" srcId="{39947CB0-EA72-4D07-A6D1-51140841D86D}" destId="{85F9FA26-B3AD-41FB-8B35-5371FC0495DF}" srcOrd="1" destOrd="0" presId="urn:microsoft.com/office/officeart/2018/2/layout/IconLabelList"/>
    <dgm:cxn modelId="{A46810B5-F9C2-4649-8666-2F69E8484BD7}" type="presParOf" srcId="{39947CB0-EA72-4D07-A6D1-51140841D86D}" destId="{2BE5F37F-3024-40E5-B6BA-DE35E5A0199A}" srcOrd="2" destOrd="0" presId="urn:microsoft.com/office/officeart/2018/2/layout/IconLabelList"/>
    <dgm:cxn modelId="{4281CC31-28CF-4B94-9823-0127A02C66EE}" type="presParOf" srcId="{391ABF24-E31B-44AE-9203-BFC9AA2E2A97}" destId="{4198D6F7-E027-470E-B185-5C0ADE8B5A64}" srcOrd="5" destOrd="0" presId="urn:microsoft.com/office/officeart/2018/2/layout/IconLabelList"/>
    <dgm:cxn modelId="{03C13DCA-CE20-4A46-B5F5-EC43B31A729D}" type="presParOf" srcId="{391ABF24-E31B-44AE-9203-BFC9AA2E2A97}" destId="{4AB8945C-14D5-4E00-8F42-4B777256F950}" srcOrd="6" destOrd="0" presId="urn:microsoft.com/office/officeart/2018/2/layout/IconLabelList"/>
    <dgm:cxn modelId="{649C602D-F056-4D0A-A8E2-40350A3683D0}" type="presParOf" srcId="{4AB8945C-14D5-4E00-8F42-4B777256F950}" destId="{BC7511E5-536F-4BC0-93DE-FCE3A65CC574}" srcOrd="0" destOrd="0" presId="urn:microsoft.com/office/officeart/2018/2/layout/IconLabelList"/>
    <dgm:cxn modelId="{DACD9FED-B6A5-48F1-9F43-68A217FB10B8}" type="presParOf" srcId="{4AB8945C-14D5-4E00-8F42-4B777256F950}" destId="{31DC760E-9481-4021-AD77-C98A9CA948D6}" srcOrd="1" destOrd="0" presId="urn:microsoft.com/office/officeart/2018/2/layout/IconLabelList"/>
    <dgm:cxn modelId="{60BA2D16-C947-47CF-AF93-2F3CC3C5F79E}" type="presParOf" srcId="{4AB8945C-14D5-4E00-8F42-4B777256F950}" destId="{D8820596-9FC9-4656-BDD8-FC816C635BC1}" srcOrd="2" destOrd="0" presId="urn:microsoft.com/office/officeart/2018/2/layout/IconLabelList"/>
    <dgm:cxn modelId="{E479FA31-A4CD-4EB8-8E8D-93C050CC28AE}" type="presParOf" srcId="{391ABF24-E31B-44AE-9203-BFC9AA2E2A97}" destId="{8ABFF85B-6990-4D18-B251-7BE4FEF09641}" srcOrd="7" destOrd="0" presId="urn:microsoft.com/office/officeart/2018/2/layout/IconLabelList"/>
    <dgm:cxn modelId="{3315F01D-CEF4-4C2D-B920-C5A704FB142A}" type="presParOf" srcId="{391ABF24-E31B-44AE-9203-BFC9AA2E2A97}" destId="{27908176-06DA-48F7-A817-9D2BDED2AF83}" srcOrd="8" destOrd="0" presId="urn:microsoft.com/office/officeart/2018/2/layout/IconLabelList"/>
    <dgm:cxn modelId="{6BFF76C4-8B98-403B-8C77-D7E8F5F44B34}" type="presParOf" srcId="{27908176-06DA-48F7-A817-9D2BDED2AF83}" destId="{8C012695-C34C-4A5C-84EC-D8EBBCA115A3}" srcOrd="0" destOrd="0" presId="urn:microsoft.com/office/officeart/2018/2/layout/IconLabelList"/>
    <dgm:cxn modelId="{4B08FC1E-9E1E-4E7C-B494-D99FDA94B4F7}" type="presParOf" srcId="{27908176-06DA-48F7-A817-9D2BDED2AF83}" destId="{E23F40FC-EE7E-45D2-B6BD-F0FC853B659C}" srcOrd="1" destOrd="0" presId="urn:microsoft.com/office/officeart/2018/2/layout/IconLabelList"/>
    <dgm:cxn modelId="{D4D99B25-D54C-4243-BAEC-20B1B05B8227}" type="presParOf" srcId="{27908176-06DA-48F7-A817-9D2BDED2AF83}" destId="{8B88181F-12D1-4429-8208-2D15C385327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A809FB-8459-49C4-B675-6EB35FB25DC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F603E50E-3743-4D99-9B07-4A41988603B3}">
      <dgm:prSet/>
      <dgm:spPr/>
      <dgm:t>
        <a:bodyPr/>
        <a:lstStyle/>
        <a:p>
          <a:r>
            <a:rPr lang="en-US" b="1"/>
            <a:t>Class A</a:t>
          </a:r>
          <a:endParaRPr lang="en-US"/>
        </a:p>
      </dgm:t>
    </dgm:pt>
    <dgm:pt modelId="{C75A354A-1A4E-4630-8144-11F43E37FB5A}" type="parTrans" cxnId="{45131ACE-EF71-445E-A281-67ABB40B4519}">
      <dgm:prSet/>
      <dgm:spPr/>
      <dgm:t>
        <a:bodyPr/>
        <a:lstStyle/>
        <a:p>
          <a:endParaRPr lang="en-US"/>
        </a:p>
      </dgm:t>
    </dgm:pt>
    <dgm:pt modelId="{B2B18B15-1270-4790-94FD-0DF9D4ED93B3}" type="sibTrans" cxnId="{45131ACE-EF71-445E-A281-67ABB40B4519}">
      <dgm:prSet/>
      <dgm:spPr/>
      <dgm:t>
        <a:bodyPr/>
        <a:lstStyle/>
        <a:p>
          <a:endParaRPr lang="en-US"/>
        </a:p>
      </dgm:t>
    </dgm:pt>
    <dgm:pt modelId="{37690300-FC20-4CAB-BEC7-B52069DF7B29}">
      <dgm:prSet/>
      <dgm:spPr/>
      <dgm:t>
        <a:bodyPr/>
        <a:lstStyle/>
        <a:p>
          <a:r>
            <a:rPr lang="en-US"/>
            <a:t>Ordinary combustibles or fibrous material, </a:t>
          </a:r>
          <a:r>
            <a:rPr lang="en-US" b="1"/>
            <a:t>wood, cloth, paper, cardboard</a:t>
          </a:r>
          <a:endParaRPr lang="en-US"/>
        </a:p>
      </dgm:t>
    </dgm:pt>
    <dgm:pt modelId="{A82433B5-307F-4022-AE2F-154F1734979D}" type="parTrans" cxnId="{88DEFD77-EB57-43F8-818E-7FB58323451F}">
      <dgm:prSet/>
      <dgm:spPr/>
      <dgm:t>
        <a:bodyPr/>
        <a:lstStyle/>
        <a:p>
          <a:endParaRPr lang="en-US"/>
        </a:p>
      </dgm:t>
    </dgm:pt>
    <dgm:pt modelId="{684B4A5C-C572-46F1-8C91-A28208435D44}" type="sibTrans" cxnId="{88DEFD77-EB57-43F8-818E-7FB58323451F}">
      <dgm:prSet/>
      <dgm:spPr/>
      <dgm:t>
        <a:bodyPr/>
        <a:lstStyle/>
        <a:p>
          <a:endParaRPr lang="en-US"/>
        </a:p>
      </dgm:t>
    </dgm:pt>
    <dgm:pt modelId="{BD58CE49-7985-4DAC-BDDD-6D937838A434}">
      <dgm:prSet/>
      <dgm:spPr/>
      <dgm:t>
        <a:bodyPr/>
        <a:lstStyle/>
        <a:p>
          <a:r>
            <a:rPr lang="en-US" b="1"/>
            <a:t>Class B</a:t>
          </a:r>
          <a:endParaRPr lang="en-US"/>
        </a:p>
      </dgm:t>
    </dgm:pt>
    <dgm:pt modelId="{6090B0BB-F7DB-4216-B5F0-C6B3F449CD64}" type="parTrans" cxnId="{A864C7E6-637C-440F-AAB7-5EFB53C97E8B}">
      <dgm:prSet/>
      <dgm:spPr/>
      <dgm:t>
        <a:bodyPr/>
        <a:lstStyle/>
        <a:p>
          <a:endParaRPr lang="en-US"/>
        </a:p>
      </dgm:t>
    </dgm:pt>
    <dgm:pt modelId="{0A02DFDF-1120-46DA-A5BB-721D1ED9F40B}" type="sibTrans" cxnId="{A864C7E6-637C-440F-AAB7-5EFB53C97E8B}">
      <dgm:prSet/>
      <dgm:spPr/>
      <dgm:t>
        <a:bodyPr/>
        <a:lstStyle/>
        <a:p>
          <a:endParaRPr lang="en-US"/>
        </a:p>
      </dgm:t>
    </dgm:pt>
    <dgm:pt modelId="{49E1AD35-CD3C-441D-AC0F-A121697E38D6}">
      <dgm:prSet/>
      <dgm:spPr/>
      <dgm:t>
        <a:bodyPr/>
        <a:lstStyle/>
        <a:p>
          <a:r>
            <a:rPr lang="en-US" b="1"/>
            <a:t>flammable or combustible liquids, gases</a:t>
          </a:r>
          <a:endParaRPr lang="en-US"/>
        </a:p>
      </dgm:t>
    </dgm:pt>
    <dgm:pt modelId="{06527014-ECE3-4855-91A6-557C58634C24}" type="parTrans" cxnId="{34E4DFBE-D0F7-40CF-825F-4663ADFF0921}">
      <dgm:prSet/>
      <dgm:spPr/>
      <dgm:t>
        <a:bodyPr/>
        <a:lstStyle/>
        <a:p>
          <a:endParaRPr lang="en-US"/>
        </a:p>
      </dgm:t>
    </dgm:pt>
    <dgm:pt modelId="{123D4040-C43F-4E10-8B48-29A956788F36}" type="sibTrans" cxnId="{34E4DFBE-D0F7-40CF-825F-4663ADFF0921}">
      <dgm:prSet/>
      <dgm:spPr/>
      <dgm:t>
        <a:bodyPr/>
        <a:lstStyle/>
        <a:p>
          <a:endParaRPr lang="en-US"/>
        </a:p>
      </dgm:t>
    </dgm:pt>
    <dgm:pt modelId="{10A17C16-6E4F-41B3-A231-1AB87AA63C43}">
      <dgm:prSet/>
      <dgm:spPr/>
      <dgm:t>
        <a:bodyPr/>
        <a:lstStyle/>
        <a:p>
          <a:r>
            <a:rPr lang="en-US" b="1"/>
            <a:t>Class C</a:t>
          </a:r>
          <a:endParaRPr lang="en-US"/>
        </a:p>
      </dgm:t>
    </dgm:pt>
    <dgm:pt modelId="{A49C882E-1BE5-41E5-8EB3-8DF4DFA12F84}" type="parTrans" cxnId="{77436A28-BC45-49BB-A13B-5B3FE692399E}">
      <dgm:prSet/>
      <dgm:spPr/>
      <dgm:t>
        <a:bodyPr/>
        <a:lstStyle/>
        <a:p>
          <a:endParaRPr lang="en-US"/>
        </a:p>
      </dgm:t>
    </dgm:pt>
    <dgm:pt modelId="{71D27CD4-A5A4-4E61-A87D-0A15038B4FA3}" type="sibTrans" cxnId="{77436A28-BC45-49BB-A13B-5B3FE692399E}">
      <dgm:prSet/>
      <dgm:spPr/>
      <dgm:t>
        <a:bodyPr/>
        <a:lstStyle/>
        <a:p>
          <a:endParaRPr lang="en-US"/>
        </a:p>
      </dgm:t>
    </dgm:pt>
    <dgm:pt modelId="{5061537F-8CF7-4519-BE83-0086A97B21E5}">
      <dgm:prSet/>
      <dgm:spPr/>
      <dgm:t>
        <a:bodyPr/>
        <a:lstStyle/>
        <a:p>
          <a:r>
            <a:rPr lang="en-US" b="1"/>
            <a:t>energized electrical equipment</a:t>
          </a:r>
          <a:endParaRPr lang="en-US"/>
        </a:p>
      </dgm:t>
    </dgm:pt>
    <dgm:pt modelId="{C650FB5B-8D64-4EC9-B59F-9095A324A738}" type="parTrans" cxnId="{9B95B6AA-4F08-48DE-859E-F6494E4E2A14}">
      <dgm:prSet/>
      <dgm:spPr/>
      <dgm:t>
        <a:bodyPr/>
        <a:lstStyle/>
        <a:p>
          <a:endParaRPr lang="en-US"/>
        </a:p>
      </dgm:t>
    </dgm:pt>
    <dgm:pt modelId="{6984DC9B-9911-420D-BF85-C1D76366B202}" type="sibTrans" cxnId="{9B95B6AA-4F08-48DE-859E-F6494E4E2A14}">
      <dgm:prSet/>
      <dgm:spPr/>
      <dgm:t>
        <a:bodyPr/>
        <a:lstStyle/>
        <a:p>
          <a:endParaRPr lang="en-US"/>
        </a:p>
      </dgm:t>
    </dgm:pt>
    <dgm:pt modelId="{77A4F66A-7E7E-40EB-8312-CBAE73EE286B}">
      <dgm:prSet/>
      <dgm:spPr/>
      <dgm:t>
        <a:bodyPr/>
        <a:lstStyle/>
        <a:p>
          <a:r>
            <a:rPr lang="en-US" b="1"/>
            <a:t>Class D</a:t>
          </a:r>
          <a:endParaRPr lang="en-US"/>
        </a:p>
      </dgm:t>
    </dgm:pt>
    <dgm:pt modelId="{82511918-DB17-435F-A46D-E9F2E2227FE4}" type="parTrans" cxnId="{3D475AAA-30EB-4BCA-AAF7-08DC779BD2A0}">
      <dgm:prSet/>
      <dgm:spPr/>
      <dgm:t>
        <a:bodyPr/>
        <a:lstStyle/>
        <a:p>
          <a:endParaRPr lang="en-US"/>
        </a:p>
      </dgm:t>
    </dgm:pt>
    <dgm:pt modelId="{931EEF61-1B31-45A3-AD41-C58E1299CE39}" type="sibTrans" cxnId="{3D475AAA-30EB-4BCA-AAF7-08DC779BD2A0}">
      <dgm:prSet/>
      <dgm:spPr/>
      <dgm:t>
        <a:bodyPr/>
        <a:lstStyle/>
        <a:p>
          <a:endParaRPr lang="en-US"/>
        </a:p>
      </dgm:t>
    </dgm:pt>
    <dgm:pt modelId="{509D1D78-FDC2-4681-A793-8E7193CB3D70}">
      <dgm:prSet/>
      <dgm:spPr/>
      <dgm:t>
        <a:bodyPr/>
        <a:lstStyle/>
        <a:p>
          <a:r>
            <a:rPr lang="en-US" b="1"/>
            <a:t>combustible metal</a:t>
          </a:r>
          <a:endParaRPr lang="en-US"/>
        </a:p>
      </dgm:t>
    </dgm:pt>
    <dgm:pt modelId="{BBB74CC0-B030-4A4D-A204-C0E287A9641D}" type="parTrans" cxnId="{99D8CD11-4C09-47D9-93E5-634011282E99}">
      <dgm:prSet/>
      <dgm:spPr/>
      <dgm:t>
        <a:bodyPr/>
        <a:lstStyle/>
        <a:p>
          <a:endParaRPr lang="en-US"/>
        </a:p>
      </dgm:t>
    </dgm:pt>
    <dgm:pt modelId="{9AAE291F-F2B3-4C08-AFF7-FA2E59F8EF74}" type="sibTrans" cxnId="{99D8CD11-4C09-47D9-93E5-634011282E99}">
      <dgm:prSet/>
      <dgm:spPr/>
      <dgm:t>
        <a:bodyPr/>
        <a:lstStyle/>
        <a:p>
          <a:endParaRPr lang="en-US"/>
        </a:p>
      </dgm:t>
    </dgm:pt>
    <dgm:pt modelId="{E67EC5BD-B3F9-43E1-8B6F-A676C92C1B64}" type="pres">
      <dgm:prSet presAssocID="{46A809FB-8459-49C4-B675-6EB35FB25DC7}" presName="linear" presStyleCnt="0">
        <dgm:presLayoutVars>
          <dgm:dir/>
          <dgm:animLvl val="lvl"/>
          <dgm:resizeHandles val="exact"/>
        </dgm:presLayoutVars>
      </dgm:prSet>
      <dgm:spPr/>
    </dgm:pt>
    <dgm:pt modelId="{C56A1315-13D2-4D9A-8E47-809526138091}" type="pres">
      <dgm:prSet presAssocID="{F603E50E-3743-4D99-9B07-4A41988603B3}" presName="parentLin" presStyleCnt="0"/>
      <dgm:spPr/>
    </dgm:pt>
    <dgm:pt modelId="{3EC26F57-64D5-4047-803A-D0BE23E71730}" type="pres">
      <dgm:prSet presAssocID="{F603E50E-3743-4D99-9B07-4A41988603B3}" presName="parentLeftMargin" presStyleLbl="node1" presStyleIdx="0" presStyleCnt="5"/>
      <dgm:spPr/>
    </dgm:pt>
    <dgm:pt modelId="{AD8AF9F3-D8B3-4460-B082-BA57D3328146}" type="pres">
      <dgm:prSet presAssocID="{F603E50E-3743-4D99-9B07-4A41988603B3}" presName="parentText" presStyleLbl="node1" presStyleIdx="0" presStyleCnt="5">
        <dgm:presLayoutVars>
          <dgm:chMax val="0"/>
          <dgm:bulletEnabled val="1"/>
        </dgm:presLayoutVars>
      </dgm:prSet>
      <dgm:spPr/>
    </dgm:pt>
    <dgm:pt modelId="{BC37307E-9804-4C61-AD89-25B5B145D1A8}" type="pres">
      <dgm:prSet presAssocID="{F603E50E-3743-4D99-9B07-4A41988603B3}" presName="negativeSpace" presStyleCnt="0"/>
      <dgm:spPr/>
    </dgm:pt>
    <dgm:pt modelId="{1B035981-8353-4A9E-B226-93E997B6003D}" type="pres">
      <dgm:prSet presAssocID="{F603E50E-3743-4D99-9B07-4A41988603B3}" presName="childText" presStyleLbl="conFgAcc1" presStyleIdx="0" presStyleCnt="5">
        <dgm:presLayoutVars>
          <dgm:bulletEnabled val="1"/>
        </dgm:presLayoutVars>
      </dgm:prSet>
      <dgm:spPr/>
    </dgm:pt>
    <dgm:pt modelId="{F70D5F0C-3763-49BD-876A-76058303AC62}" type="pres">
      <dgm:prSet presAssocID="{B2B18B15-1270-4790-94FD-0DF9D4ED93B3}" presName="spaceBetweenRectangles" presStyleCnt="0"/>
      <dgm:spPr/>
    </dgm:pt>
    <dgm:pt modelId="{CF8C1F96-6C1D-4309-ABCF-38D8D1FE3C1C}" type="pres">
      <dgm:prSet presAssocID="{37690300-FC20-4CAB-BEC7-B52069DF7B29}" presName="parentLin" presStyleCnt="0"/>
      <dgm:spPr/>
    </dgm:pt>
    <dgm:pt modelId="{68FC596A-3BC5-4950-A20D-0659938397FC}" type="pres">
      <dgm:prSet presAssocID="{37690300-FC20-4CAB-BEC7-B52069DF7B29}" presName="parentLeftMargin" presStyleLbl="node1" presStyleIdx="0" presStyleCnt="5"/>
      <dgm:spPr/>
    </dgm:pt>
    <dgm:pt modelId="{EDE56B41-28AA-4871-B958-0CA0A86E470D}" type="pres">
      <dgm:prSet presAssocID="{37690300-FC20-4CAB-BEC7-B52069DF7B29}" presName="parentText" presStyleLbl="node1" presStyleIdx="1" presStyleCnt="5">
        <dgm:presLayoutVars>
          <dgm:chMax val="0"/>
          <dgm:bulletEnabled val="1"/>
        </dgm:presLayoutVars>
      </dgm:prSet>
      <dgm:spPr/>
    </dgm:pt>
    <dgm:pt modelId="{EA35B541-A375-4DB5-8C29-70546AFFD496}" type="pres">
      <dgm:prSet presAssocID="{37690300-FC20-4CAB-BEC7-B52069DF7B29}" presName="negativeSpace" presStyleCnt="0"/>
      <dgm:spPr/>
    </dgm:pt>
    <dgm:pt modelId="{129FCED5-F0E2-43D7-BB36-A554D5EC58D6}" type="pres">
      <dgm:prSet presAssocID="{37690300-FC20-4CAB-BEC7-B52069DF7B29}" presName="childText" presStyleLbl="conFgAcc1" presStyleIdx="1" presStyleCnt="5">
        <dgm:presLayoutVars>
          <dgm:bulletEnabled val="1"/>
        </dgm:presLayoutVars>
      </dgm:prSet>
      <dgm:spPr/>
    </dgm:pt>
    <dgm:pt modelId="{3E0BC97C-2C31-4049-8418-78EA9BE8EDBE}" type="pres">
      <dgm:prSet presAssocID="{684B4A5C-C572-46F1-8C91-A28208435D44}" presName="spaceBetweenRectangles" presStyleCnt="0"/>
      <dgm:spPr/>
    </dgm:pt>
    <dgm:pt modelId="{AED3A7F4-0F36-46E9-A300-08EB369A24A5}" type="pres">
      <dgm:prSet presAssocID="{BD58CE49-7985-4DAC-BDDD-6D937838A434}" presName="parentLin" presStyleCnt="0"/>
      <dgm:spPr/>
    </dgm:pt>
    <dgm:pt modelId="{EFE1F580-179D-44ED-A6A6-956181F9A691}" type="pres">
      <dgm:prSet presAssocID="{BD58CE49-7985-4DAC-BDDD-6D937838A434}" presName="parentLeftMargin" presStyleLbl="node1" presStyleIdx="1" presStyleCnt="5"/>
      <dgm:spPr/>
    </dgm:pt>
    <dgm:pt modelId="{92C558E1-7BC8-4F5F-8E9C-7489433ECA24}" type="pres">
      <dgm:prSet presAssocID="{BD58CE49-7985-4DAC-BDDD-6D937838A434}" presName="parentText" presStyleLbl="node1" presStyleIdx="2" presStyleCnt="5">
        <dgm:presLayoutVars>
          <dgm:chMax val="0"/>
          <dgm:bulletEnabled val="1"/>
        </dgm:presLayoutVars>
      </dgm:prSet>
      <dgm:spPr/>
    </dgm:pt>
    <dgm:pt modelId="{48CBD79B-859D-4AC0-9759-3E601DC66A54}" type="pres">
      <dgm:prSet presAssocID="{BD58CE49-7985-4DAC-BDDD-6D937838A434}" presName="negativeSpace" presStyleCnt="0"/>
      <dgm:spPr/>
    </dgm:pt>
    <dgm:pt modelId="{EF147462-7BAE-4B33-AD97-FDC43E72DB4C}" type="pres">
      <dgm:prSet presAssocID="{BD58CE49-7985-4DAC-BDDD-6D937838A434}" presName="childText" presStyleLbl="conFgAcc1" presStyleIdx="2" presStyleCnt="5">
        <dgm:presLayoutVars>
          <dgm:bulletEnabled val="1"/>
        </dgm:presLayoutVars>
      </dgm:prSet>
      <dgm:spPr/>
    </dgm:pt>
    <dgm:pt modelId="{5E29CD63-8455-4D9F-801A-F65E2D4AA8F0}" type="pres">
      <dgm:prSet presAssocID="{0A02DFDF-1120-46DA-A5BB-721D1ED9F40B}" presName="spaceBetweenRectangles" presStyleCnt="0"/>
      <dgm:spPr/>
    </dgm:pt>
    <dgm:pt modelId="{72B7237F-AA03-4D50-87DA-11F521D00466}" type="pres">
      <dgm:prSet presAssocID="{10A17C16-6E4F-41B3-A231-1AB87AA63C43}" presName="parentLin" presStyleCnt="0"/>
      <dgm:spPr/>
    </dgm:pt>
    <dgm:pt modelId="{AA1F5440-3DD4-4126-9626-863A9D7B13DF}" type="pres">
      <dgm:prSet presAssocID="{10A17C16-6E4F-41B3-A231-1AB87AA63C43}" presName="parentLeftMargin" presStyleLbl="node1" presStyleIdx="2" presStyleCnt="5"/>
      <dgm:spPr/>
    </dgm:pt>
    <dgm:pt modelId="{6148FDEC-36ED-4374-8DB0-95D0644A0C43}" type="pres">
      <dgm:prSet presAssocID="{10A17C16-6E4F-41B3-A231-1AB87AA63C43}" presName="parentText" presStyleLbl="node1" presStyleIdx="3" presStyleCnt="5">
        <dgm:presLayoutVars>
          <dgm:chMax val="0"/>
          <dgm:bulletEnabled val="1"/>
        </dgm:presLayoutVars>
      </dgm:prSet>
      <dgm:spPr/>
    </dgm:pt>
    <dgm:pt modelId="{962559D1-EE26-48D2-A883-A734AE6E685B}" type="pres">
      <dgm:prSet presAssocID="{10A17C16-6E4F-41B3-A231-1AB87AA63C43}" presName="negativeSpace" presStyleCnt="0"/>
      <dgm:spPr/>
    </dgm:pt>
    <dgm:pt modelId="{5F8A486D-D8B3-4A4B-9AB1-E11213A5A741}" type="pres">
      <dgm:prSet presAssocID="{10A17C16-6E4F-41B3-A231-1AB87AA63C43}" presName="childText" presStyleLbl="conFgAcc1" presStyleIdx="3" presStyleCnt="5">
        <dgm:presLayoutVars>
          <dgm:bulletEnabled val="1"/>
        </dgm:presLayoutVars>
      </dgm:prSet>
      <dgm:spPr/>
    </dgm:pt>
    <dgm:pt modelId="{448D67AC-EEF6-495B-96AF-66D5263708B4}" type="pres">
      <dgm:prSet presAssocID="{71D27CD4-A5A4-4E61-A87D-0A15038B4FA3}" presName="spaceBetweenRectangles" presStyleCnt="0"/>
      <dgm:spPr/>
    </dgm:pt>
    <dgm:pt modelId="{B3056483-DBBB-4BCF-8DD0-B5D94BF914B7}" type="pres">
      <dgm:prSet presAssocID="{77A4F66A-7E7E-40EB-8312-CBAE73EE286B}" presName="parentLin" presStyleCnt="0"/>
      <dgm:spPr/>
    </dgm:pt>
    <dgm:pt modelId="{398AAEF4-442A-4335-BE3C-C0CCA5BD5104}" type="pres">
      <dgm:prSet presAssocID="{77A4F66A-7E7E-40EB-8312-CBAE73EE286B}" presName="parentLeftMargin" presStyleLbl="node1" presStyleIdx="3" presStyleCnt="5"/>
      <dgm:spPr/>
    </dgm:pt>
    <dgm:pt modelId="{0B4DCA71-4C9D-4BAA-BBB0-D514D5C56BEF}" type="pres">
      <dgm:prSet presAssocID="{77A4F66A-7E7E-40EB-8312-CBAE73EE286B}" presName="parentText" presStyleLbl="node1" presStyleIdx="4" presStyleCnt="5">
        <dgm:presLayoutVars>
          <dgm:chMax val="0"/>
          <dgm:bulletEnabled val="1"/>
        </dgm:presLayoutVars>
      </dgm:prSet>
      <dgm:spPr/>
    </dgm:pt>
    <dgm:pt modelId="{E20ACE10-9A4C-41E4-B3BD-A42EFE45D4FE}" type="pres">
      <dgm:prSet presAssocID="{77A4F66A-7E7E-40EB-8312-CBAE73EE286B}" presName="negativeSpace" presStyleCnt="0"/>
      <dgm:spPr/>
    </dgm:pt>
    <dgm:pt modelId="{FCFAE42D-7CB1-4423-966F-AF2C77B1C953}" type="pres">
      <dgm:prSet presAssocID="{77A4F66A-7E7E-40EB-8312-CBAE73EE286B}" presName="childText" presStyleLbl="conFgAcc1" presStyleIdx="4" presStyleCnt="5">
        <dgm:presLayoutVars>
          <dgm:bulletEnabled val="1"/>
        </dgm:presLayoutVars>
      </dgm:prSet>
      <dgm:spPr/>
    </dgm:pt>
  </dgm:ptLst>
  <dgm:cxnLst>
    <dgm:cxn modelId="{A41AA603-6C33-42A0-A80C-EC326F4C5A45}" type="presOf" srcId="{77A4F66A-7E7E-40EB-8312-CBAE73EE286B}" destId="{398AAEF4-442A-4335-BE3C-C0CCA5BD5104}" srcOrd="0" destOrd="0" presId="urn:microsoft.com/office/officeart/2005/8/layout/list1"/>
    <dgm:cxn modelId="{B34A7107-F21C-4FFF-867F-CBCFBAF4C276}" type="presOf" srcId="{BD58CE49-7985-4DAC-BDDD-6D937838A434}" destId="{92C558E1-7BC8-4F5F-8E9C-7489433ECA24}" srcOrd="1" destOrd="0" presId="urn:microsoft.com/office/officeart/2005/8/layout/list1"/>
    <dgm:cxn modelId="{99D8CD11-4C09-47D9-93E5-634011282E99}" srcId="{77A4F66A-7E7E-40EB-8312-CBAE73EE286B}" destId="{509D1D78-FDC2-4681-A793-8E7193CB3D70}" srcOrd="0" destOrd="0" parTransId="{BBB74CC0-B030-4A4D-A204-C0E287A9641D}" sibTransId="{9AAE291F-F2B3-4C08-AFF7-FA2E59F8EF74}"/>
    <dgm:cxn modelId="{77436A28-BC45-49BB-A13B-5B3FE692399E}" srcId="{46A809FB-8459-49C4-B675-6EB35FB25DC7}" destId="{10A17C16-6E4F-41B3-A231-1AB87AA63C43}" srcOrd="3" destOrd="0" parTransId="{A49C882E-1BE5-41E5-8EB3-8DF4DFA12F84}" sibTransId="{71D27CD4-A5A4-4E61-A87D-0A15038B4FA3}"/>
    <dgm:cxn modelId="{3F07DA2C-152D-41DE-8C6B-DC0F3444E47D}" type="presOf" srcId="{5061537F-8CF7-4519-BE83-0086A97B21E5}" destId="{5F8A486D-D8B3-4A4B-9AB1-E11213A5A741}" srcOrd="0" destOrd="0" presId="urn:microsoft.com/office/officeart/2005/8/layout/list1"/>
    <dgm:cxn modelId="{CF68D735-0434-43FD-B8C6-6F4C2988EA73}" type="presOf" srcId="{49E1AD35-CD3C-441D-AC0F-A121697E38D6}" destId="{EF147462-7BAE-4B33-AD97-FDC43E72DB4C}" srcOrd="0" destOrd="0" presId="urn:microsoft.com/office/officeart/2005/8/layout/list1"/>
    <dgm:cxn modelId="{7DA55B3B-4C04-4382-9EE6-D401B97CDB3C}" type="presOf" srcId="{46A809FB-8459-49C4-B675-6EB35FB25DC7}" destId="{E67EC5BD-B3F9-43E1-8B6F-A676C92C1B64}" srcOrd="0" destOrd="0" presId="urn:microsoft.com/office/officeart/2005/8/layout/list1"/>
    <dgm:cxn modelId="{C105E25D-AA32-4C12-B14C-75B366356FE9}" type="presOf" srcId="{37690300-FC20-4CAB-BEC7-B52069DF7B29}" destId="{EDE56B41-28AA-4871-B958-0CA0A86E470D}" srcOrd="1" destOrd="0" presId="urn:microsoft.com/office/officeart/2005/8/layout/list1"/>
    <dgm:cxn modelId="{EE9DBD61-CBA7-4694-ACC6-E9B30F97D4A0}" type="presOf" srcId="{BD58CE49-7985-4DAC-BDDD-6D937838A434}" destId="{EFE1F580-179D-44ED-A6A6-956181F9A691}" srcOrd="0" destOrd="0" presId="urn:microsoft.com/office/officeart/2005/8/layout/list1"/>
    <dgm:cxn modelId="{86C08550-F518-49CF-9C61-8A981D22352E}" type="presOf" srcId="{509D1D78-FDC2-4681-A793-8E7193CB3D70}" destId="{FCFAE42D-7CB1-4423-966F-AF2C77B1C953}" srcOrd="0" destOrd="0" presId="urn:microsoft.com/office/officeart/2005/8/layout/list1"/>
    <dgm:cxn modelId="{F9CC4653-F69F-421D-AD8E-BDDDFC5EE170}" type="presOf" srcId="{10A17C16-6E4F-41B3-A231-1AB87AA63C43}" destId="{6148FDEC-36ED-4374-8DB0-95D0644A0C43}" srcOrd="1" destOrd="0" presId="urn:microsoft.com/office/officeart/2005/8/layout/list1"/>
    <dgm:cxn modelId="{88DEFD77-EB57-43F8-818E-7FB58323451F}" srcId="{46A809FB-8459-49C4-B675-6EB35FB25DC7}" destId="{37690300-FC20-4CAB-BEC7-B52069DF7B29}" srcOrd="1" destOrd="0" parTransId="{A82433B5-307F-4022-AE2F-154F1734979D}" sibTransId="{684B4A5C-C572-46F1-8C91-A28208435D44}"/>
    <dgm:cxn modelId="{61F7708B-7564-4341-9637-81D886FD76A7}" type="presOf" srcId="{77A4F66A-7E7E-40EB-8312-CBAE73EE286B}" destId="{0B4DCA71-4C9D-4BAA-BBB0-D514D5C56BEF}" srcOrd="1" destOrd="0" presId="urn:microsoft.com/office/officeart/2005/8/layout/list1"/>
    <dgm:cxn modelId="{3D475AAA-30EB-4BCA-AAF7-08DC779BD2A0}" srcId="{46A809FB-8459-49C4-B675-6EB35FB25DC7}" destId="{77A4F66A-7E7E-40EB-8312-CBAE73EE286B}" srcOrd="4" destOrd="0" parTransId="{82511918-DB17-435F-A46D-E9F2E2227FE4}" sibTransId="{931EEF61-1B31-45A3-AD41-C58E1299CE39}"/>
    <dgm:cxn modelId="{9B95B6AA-4F08-48DE-859E-F6494E4E2A14}" srcId="{10A17C16-6E4F-41B3-A231-1AB87AA63C43}" destId="{5061537F-8CF7-4519-BE83-0086A97B21E5}" srcOrd="0" destOrd="0" parTransId="{C650FB5B-8D64-4EC9-B59F-9095A324A738}" sibTransId="{6984DC9B-9911-420D-BF85-C1D76366B202}"/>
    <dgm:cxn modelId="{0ED92CB1-BA4F-4819-9CE2-BD18E4E89A9A}" type="presOf" srcId="{10A17C16-6E4F-41B3-A231-1AB87AA63C43}" destId="{AA1F5440-3DD4-4126-9626-863A9D7B13DF}" srcOrd="0" destOrd="0" presId="urn:microsoft.com/office/officeart/2005/8/layout/list1"/>
    <dgm:cxn modelId="{34E4DFBE-D0F7-40CF-825F-4663ADFF0921}" srcId="{BD58CE49-7985-4DAC-BDDD-6D937838A434}" destId="{49E1AD35-CD3C-441D-AC0F-A121697E38D6}" srcOrd="0" destOrd="0" parTransId="{06527014-ECE3-4855-91A6-557C58634C24}" sibTransId="{123D4040-C43F-4E10-8B48-29A956788F36}"/>
    <dgm:cxn modelId="{45131ACE-EF71-445E-A281-67ABB40B4519}" srcId="{46A809FB-8459-49C4-B675-6EB35FB25DC7}" destId="{F603E50E-3743-4D99-9B07-4A41988603B3}" srcOrd="0" destOrd="0" parTransId="{C75A354A-1A4E-4630-8144-11F43E37FB5A}" sibTransId="{B2B18B15-1270-4790-94FD-0DF9D4ED93B3}"/>
    <dgm:cxn modelId="{3138BAD6-853F-4ACD-8F63-A5202CA7CD11}" type="presOf" srcId="{F603E50E-3743-4D99-9B07-4A41988603B3}" destId="{AD8AF9F3-D8B3-4460-B082-BA57D3328146}" srcOrd="1" destOrd="0" presId="urn:microsoft.com/office/officeart/2005/8/layout/list1"/>
    <dgm:cxn modelId="{A864C7E6-637C-440F-AAB7-5EFB53C97E8B}" srcId="{46A809FB-8459-49C4-B675-6EB35FB25DC7}" destId="{BD58CE49-7985-4DAC-BDDD-6D937838A434}" srcOrd="2" destOrd="0" parTransId="{6090B0BB-F7DB-4216-B5F0-C6B3F449CD64}" sibTransId="{0A02DFDF-1120-46DA-A5BB-721D1ED9F40B}"/>
    <dgm:cxn modelId="{ED85DFF4-59C5-4387-AA9B-2448FF573B36}" type="presOf" srcId="{F603E50E-3743-4D99-9B07-4A41988603B3}" destId="{3EC26F57-64D5-4047-803A-D0BE23E71730}" srcOrd="0" destOrd="0" presId="urn:microsoft.com/office/officeart/2005/8/layout/list1"/>
    <dgm:cxn modelId="{5D1CA5FF-F2C7-40FE-9106-F0B47D17CF31}" type="presOf" srcId="{37690300-FC20-4CAB-BEC7-B52069DF7B29}" destId="{68FC596A-3BC5-4950-A20D-0659938397FC}" srcOrd="0" destOrd="0" presId="urn:microsoft.com/office/officeart/2005/8/layout/list1"/>
    <dgm:cxn modelId="{3EBA3BB9-76DE-41EE-8691-5A3BDCFE94B4}" type="presParOf" srcId="{E67EC5BD-B3F9-43E1-8B6F-A676C92C1B64}" destId="{C56A1315-13D2-4D9A-8E47-809526138091}" srcOrd="0" destOrd="0" presId="urn:microsoft.com/office/officeart/2005/8/layout/list1"/>
    <dgm:cxn modelId="{429ECA11-E5AE-4C09-8810-F80AA420E7CE}" type="presParOf" srcId="{C56A1315-13D2-4D9A-8E47-809526138091}" destId="{3EC26F57-64D5-4047-803A-D0BE23E71730}" srcOrd="0" destOrd="0" presId="urn:microsoft.com/office/officeart/2005/8/layout/list1"/>
    <dgm:cxn modelId="{63AB06B9-EB7E-4DAB-B52B-8442971B914C}" type="presParOf" srcId="{C56A1315-13D2-4D9A-8E47-809526138091}" destId="{AD8AF9F3-D8B3-4460-B082-BA57D3328146}" srcOrd="1" destOrd="0" presId="urn:microsoft.com/office/officeart/2005/8/layout/list1"/>
    <dgm:cxn modelId="{1872D822-5E3C-4AEF-82B4-DB4B2AA9BDD8}" type="presParOf" srcId="{E67EC5BD-B3F9-43E1-8B6F-A676C92C1B64}" destId="{BC37307E-9804-4C61-AD89-25B5B145D1A8}" srcOrd="1" destOrd="0" presId="urn:microsoft.com/office/officeart/2005/8/layout/list1"/>
    <dgm:cxn modelId="{598DA77F-ABC6-49F4-8456-8FDD24692C0F}" type="presParOf" srcId="{E67EC5BD-B3F9-43E1-8B6F-A676C92C1B64}" destId="{1B035981-8353-4A9E-B226-93E997B6003D}" srcOrd="2" destOrd="0" presId="urn:microsoft.com/office/officeart/2005/8/layout/list1"/>
    <dgm:cxn modelId="{1FAEB56D-9386-4263-9BDF-E88332AA8BEE}" type="presParOf" srcId="{E67EC5BD-B3F9-43E1-8B6F-A676C92C1B64}" destId="{F70D5F0C-3763-49BD-876A-76058303AC62}" srcOrd="3" destOrd="0" presId="urn:microsoft.com/office/officeart/2005/8/layout/list1"/>
    <dgm:cxn modelId="{1650A222-1816-446E-A3C2-CF65F8DB1E6F}" type="presParOf" srcId="{E67EC5BD-B3F9-43E1-8B6F-A676C92C1B64}" destId="{CF8C1F96-6C1D-4309-ABCF-38D8D1FE3C1C}" srcOrd="4" destOrd="0" presId="urn:microsoft.com/office/officeart/2005/8/layout/list1"/>
    <dgm:cxn modelId="{FDDDF589-1979-4871-992E-4AA16C2729A9}" type="presParOf" srcId="{CF8C1F96-6C1D-4309-ABCF-38D8D1FE3C1C}" destId="{68FC596A-3BC5-4950-A20D-0659938397FC}" srcOrd="0" destOrd="0" presId="urn:microsoft.com/office/officeart/2005/8/layout/list1"/>
    <dgm:cxn modelId="{2A07F15E-DEC7-4C51-954E-5AFBD126762A}" type="presParOf" srcId="{CF8C1F96-6C1D-4309-ABCF-38D8D1FE3C1C}" destId="{EDE56B41-28AA-4871-B958-0CA0A86E470D}" srcOrd="1" destOrd="0" presId="urn:microsoft.com/office/officeart/2005/8/layout/list1"/>
    <dgm:cxn modelId="{45CC1C37-28D5-4A66-8A97-BB5AF09276E6}" type="presParOf" srcId="{E67EC5BD-B3F9-43E1-8B6F-A676C92C1B64}" destId="{EA35B541-A375-4DB5-8C29-70546AFFD496}" srcOrd="5" destOrd="0" presId="urn:microsoft.com/office/officeart/2005/8/layout/list1"/>
    <dgm:cxn modelId="{BC933B22-6D0D-4603-B7DF-4CDA81AB9BE9}" type="presParOf" srcId="{E67EC5BD-B3F9-43E1-8B6F-A676C92C1B64}" destId="{129FCED5-F0E2-43D7-BB36-A554D5EC58D6}" srcOrd="6" destOrd="0" presId="urn:microsoft.com/office/officeart/2005/8/layout/list1"/>
    <dgm:cxn modelId="{B74C07AE-4918-4223-A4F2-BC5087E66428}" type="presParOf" srcId="{E67EC5BD-B3F9-43E1-8B6F-A676C92C1B64}" destId="{3E0BC97C-2C31-4049-8418-78EA9BE8EDBE}" srcOrd="7" destOrd="0" presId="urn:microsoft.com/office/officeart/2005/8/layout/list1"/>
    <dgm:cxn modelId="{BD543C8F-1873-4D99-8B84-E862EEBCDE68}" type="presParOf" srcId="{E67EC5BD-B3F9-43E1-8B6F-A676C92C1B64}" destId="{AED3A7F4-0F36-46E9-A300-08EB369A24A5}" srcOrd="8" destOrd="0" presId="urn:microsoft.com/office/officeart/2005/8/layout/list1"/>
    <dgm:cxn modelId="{DDED8C55-09F4-488D-B7C9-A32E1D949C82}" type="presParOf" srcId="{AED3A7F4-0F36-46E9-A300-08EB369A24A5}" destId="{EFE1F580-179D-44ED-A6A6-956181F9A691}" srcOrd="0" destOrd="0" presId="urn:microsoft.com/office/officeart/2005/8/layout/list1"/>
    <dgm:cxn modelId="{DF6DEB8D-69A0-48C9-B5C7-E6C001993667}" type="presParOf" srcId="{AED3A7F4-0F36-46E9-A300-08EB369A24A5}" destId="{92C558E1-7BC8-4F5F-8E9C-7489433ECA24}" srcOrd="1" destOrd="0" presId="urn:microsoft.com/office/officeart/2005/8/layout/list1"/>
    <dgm:cxn modelId="{C2672DAE-D65F-4F0A-9081-3D63E612E6B6}" type="presParOf" srcId="{E67EC5BD-B3F9-43E1-8B6F-A676C92C1B64}" destId="{48CBD79B-859D-4AC0-9759-3E601DC66A54}" srcOrd="9" destOrd="0" presId="urn:microsoft.com/office/officeart/2005/8/layout/list1"/>
    <dgm:cxn modelId="{3C59A493-E4C8-45AB-B576-4ED93F5255E7}" type="presParOf" srcId="{E67EC5BD-B3F9-43E1-8B6F-A676C92C1B64}" destId="{EF147462-7BAE-4B33-AD97-FDC43E72DB4C}" srcOrd="10" destOrd="0" presId="urn:microsoft.com/office/officeart/2005/8/layout/list1"/>
    <dgm:cxn modelId="{56ADA3FE-8EBD-4999-80B2-F0DF2F47C6E2}" type="presParOf" srcId="{E67EC5BD-B3F9-43E1-8B6F-A676C92C1B64}" destId="{5E29CD63-8455-4D9F-801A-F65E2D4AA8F0}" srcOrd="11" destOrd="0" presId="urn:microsoft.com/office/officeart/2005/8/layout/list1"/>
    <dgm:cxn modelId="{64F6BE60-A14A-414B-9C7B-F3C700712616}" type="presParOf" srcId="{E67EC5BD-B3F9-43E1-8B6F-A676C92C1B64}" destId="{72B7237F-AA03-4D50-87DA-11F521D00466}" srcOrd="12" destOrd="0" presId="urn:microsoft.com/office/officeart/2005/8/layout/list1"/>
    <dgm:cxn modelId="{A4B2FD95-38C0-415E-A726-96CAB9C3B084}" type="presParOf" srcId="{72B7237F-AA03-4D50-87DA-11F521D00466}" destId="{AA1F5440-3DD4-4126-9626-863A9D7B13DF}" srcOrd="0" destOrd="0" presId="urn:microsoft.com/office/officeart/2005/8/layout/list1"/>
    <dgm:cxn modelId="{09FAE6EA-0E92-4AD9-85AF-CA046FCE42CB}" type="presParOf" srcId="{72B7237F-AA03-4D50-87DA-11F521D00466}" destId="{6148FDEC-36ED-4374-8DB0-95D0644A0C43}" srcOrd="1" destOrd="0" presId="urn:microsoft.com/office/officeart/2005/8/layout/list1"/>
    <dgm:cxn modelId="{00CCD59F-9116-4AD0-BA60-56696DEB16E1}" type="presParOf" srcId="{E67EC5BD-B3F9-43E1-8B6F-A676C92C1B64}" destId="{962559D1-EE26-48D2-A883-A734AE6E685B}" srcOrd="13" destOrd="0" presId="urn:microsoft.com/office/officeart/2005/8/layout/list1"/>
    <dgm:cxn modelId="{D2E14EF2-C99D-4FEA-9282-217E7DA17F6D}" type="presParOf" srcId="{E67EC5BD-B3F9-43E1-8B6F-A676C92C1B64}" destId="{5F8A486D-D8B3-4A4B-9AB1-E11213A5A741}" srcOrd="14" destOrd="0" presId="urn:microsoft.com/office/officeart/2005/8/layout/list1"/>
    <dgm:cxn modelId="{DDFF407A-888F-4773-B0DE-32E91127F37D}" type="presParOf" srcId="{E67EC5BD-B3F9-43E1-8B6F-A676C92C1B64}" destId="{448D67AC-EEF6-495B-96AF-66D5263708B4}" srcOrd="15" destOrd="0" presId="urn:microsoft.com/office/officeart/2005/8/layout/list1"/>
    <dgm:cxn modelId="{3BBDDDCE-E5B0-4F0D-B64A-493A38D43D22}" type="presParOf" srcId="{E67EC5BD-B3F9-43E1-8B6F-A676C92C1B64}" destId="{B3056483-DBBB-4BCF-8DD0-B5D94BF914B7}" srcOrd="16" destOrd="0" presId="urn:microsoft.com/office/officeart/2005/8/layout/list1"/>
    <dgm:cxn modelId="{7C7D4E32-251B-459F-A994-DC196E064594}" type="presParOf" srcId="{B3056483-DBBB-4BCF-8DD0-B5D94BF914B7}" destId="{398AAEF4-442A-4335-BE3C-C0CCA5BD5104}" srcOrd="0" destOrd="0" presId="urn:microsoft.com/office/officeart/2005/8/layout/list1"/>
    <dgm:cxn modelId="{CC3EFC38-BB30-4429-8A76-60DFFE24F25A}" type="presParOf" srcId="{B3056483-DBBB-4BCF-8DD0-B5D94BF914B7}" destId="{0B4DCA71-4C9D-4BAA-BBB0-D514D5C56BEF}" srcOrd="1" destOrd="0" presId="urn:microsoft.com/office/officeart/2005/8/layout/list1"/>
    <dgm:cxn modelId="{117D6304-2B04-4919-A7D8-90DA85BB9598}" type="presParOf" srcId="{E67EC5BD-B3F9-43E1-8B6F-A676C92C1B64}" destId="{E20ACE10-9A4C-41E4-B3BD-A42EFE45D4FE}" srcOrd="17" destOrd="0" presId="urn:microsoft.com/office/officeart/2005/8/layout/list1"/>
    <dgm:cxn modelId="{A9B5C1A5-53E3-4E9E-964F-9744D8003689}" type="presParOf" srcId="{E67EC5BD-B3F9-43E1-8B6F-A676C92C1B64}" destId="{FCFAE42D-7CB1-4423-966F-AF2C77B1C95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BE1867-2950-4D5F-8E62-18888E0D72A3}"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E6973BB9-ED0B-4B08-886D-F283D987053B}">
      <dgm:prSet/>
      <dgm:spPr/>
      <dgm:t>
        <a:bodyPr/>
        <a:lstStyle/>
        <a:p>
          <a:pPr>
            <a:lnSpc>
              <a:spcPct val="100000"/>
            </a:lnSpc>
          </a:pPr>
          <a:r>
            <a:rPr lang="en-US" b="1" i="1"/>
            <a:t>Fire sprinkler systems save lives </a:t>
          </a:r>
          <a:endParaRPr lang="en-US"/>
        </a:p>
      </dgm:t>
    </dgm:pt>
    <dgm:pt modelId="{0FF233E6-BB99-4658-9B47-F9A913CBD59F}" type="parTrans" cxnId="{D574CC72-A641-485D-B1C9-9973D314E60A}">
      <dgm:prSet/>
      <dgm:spPr/>
      <dgm:t>
        <a:bodyPr/>
        <a:lstStyle/>
        <a:p>
          <a:endParaRPr lang="en-US"/>
        </a:p>
      </dgm:t>
    </dgm:pt>
    <dgm:pt modelId="{09282D8C-487F-459A-8039-6CB84FABAD00}" type="sibTrans" cxnId="{D574CC72-A641-485D-B1C9-9973D314E60A}">
      <dgm:prSet/>
      <dgm:spPr/>
      <dgm:t>
        <a:bodyPr/>
        <a:lstStyle/>
        <a:p>
          <a:endParaRPr lang="en-US"/>
        </a:p>
      </dgm:t>
    </dgm:pt>
    <dgm:pt modelId="{A02B8DB4-FCAC-4496-B4F1-23FAA3EF85DF}">
      <dgm:prSet/>
      <dgm:spPr/>
      <dgm:t>
        <a:bodyPr/>
        <a:lstStyle/>
        <a:p>
          <a:pPr>
            <a:lnSpc>
              <a:spcPct val="100000"/>
            </a:lnSpc>
          </a:pPr>
          <a:r>
            <a:rPr lang="en-US" b="1" i="1"/>
            <a:t>and reduce damage to your property.</a:t>
          </a:r>
          <a:endParaRPr lang="en-US"/>
        </a:p>
      </dgm:t>
    </dgm:pt>
    <dgm:pt modelId="{3FD239B1-AE7C-4305-8353-7DA391FE025B}" type="parTrans" cxnId="{7513DC00-94B6-4171-ACAE-6CE4BD7895B0}">
      <dgm:prSet/>
      <dgm:spPr/>
      <dgm:t>
        <a:bodyPr/>
        <a:lstStyle/>
        <a:p>
          <a:endParaRPr lang="en-US"/>
        </a:p>
      </dgm:t>
    </dgm:pt>
    <dgm:pt modelId="{F92E2187-F8A0-44C9-9AFC-8799765DE771}" type="sibTrans" cxnId="{7513DC00-94B6-4171-ACAE-6CE4BD7895B0}">
      <dgm:prSet/>
      <dgm:spPr/>
      <dgm:t>
        <a:bodyPr/>
        <a:lstStyle/>
        <a:p>
          <a:endParaRPr lang="en-US"/>
        </a:p>
      </dgm:t>
    </dgm:pt>
    <dgm:pt modelId="{44220D90-D78D-485B-96C6-AD22B55666F2}">
      <dgm:prSet/>
      <dgm:spPr/>
      <dgm:t>
        <a:bodyPr/>
        <a:lstStyle/>
        <a:p>
          <a:pPr>
            <a:lnSpc>
              <a:spcPct val="100000"/>
            </a:lnSpc>
          </a:pPr>
          <a:r>
            <a:rPr lang="en-US"/>
            <a:t>Only the sprinkler closest to the fire will activate, spraying water directly on the fire. </a:t>
          </a:r>
        </a:p>
      </dgm:t>
    </dgm:pt>
    <dgm:pt modelId="{1E0AEBC2-A127-4AA1-9B15-FC87327E13F9}" type="parTrans" cxnId="{CF078913-5C1C-45B9-9A48-20AE11C91C09}">
      <dgm:prSet/>
      <dgm:spPr/>
      <dgm:t>
        <a:bodyPr/>
        <a:lstStyle/>
        <a:p>
          <a:endParaRPr lang="en-US"/>
        </a:p>
      </dgm:t>
    </dgm:pt>
    <dgm:pt modelId="{258DFA88-5968-4F55-B946-81276A436472}" type="sibTrans" cxnId="{CF078913-5C1C-45B9-9A48-20AE11C91C09}">
      <dgm:prSet/>
      <dgm:spPr/>
      <dgm:t>
        <a:bodyPr/>
        <a:lstStyle/>
        <a:p>
          <a:endParaRPr lang="en-US"/>
        </a:p>
      </dgm:t>
    </dgm:pt>
    <dgm:pt modelId="{3147A270-E018-4A8F-9DE4-E6D85729F559}">
      <dgm:prSet/>
      <dgm:spPr/>
      <dgm:t>
        <a:bodyPr/>
        <a:lstStyle/>
        <a:p>
          <a:pPr>
            <a:lnSpc>
              <a:spcPct val="100000"/>
            </a:lnSpc>
          </a:pPr>
          <a:r>
            <a:rPr lang="en-US"/>
            <a:t>90% of fires are contained by the operation of just one sprinkler.</a:t>
          </a:r>
        </a:p>
      </dgm:t>
    </dgm:pt>
    <dgm:pt modelId="{0585CC55-6D6A-47CA-9601-91897A478C14}" type="parTrans" cxnId="{1722485D-BB53-4423-8314-0802414E8886}">
      <dgm:prSet/>
      <dgm:spPr/>
      <dgm:t>
        <a:bodyPr/>
        <a:lstStyle/>
        <a:p>
          <a:endParaRPr lang="en-US"/>
        </a:p>
      </dgm:t>
    </dgm:pt>
    <dgm:pt modelId="{7B426E3E-AE88-47EA-8C2B-A5C49C676B04}" type="sibTrans" cxnId="{1722485D-BB53-4423-8314-0802414E8886}">
      <dgm:prSet/>
      <dgm:spPr/>
      <dgm:t>
        <a:bodyPr/>
        <a:lstStyle/>
        <a:p>
          <a:endParaRPr lang="en-US"/>
        </a:p>
      </dgm:t>
    </dgm:pt>
    <dgm:pt modelId="{6E7BC480-F201-4010-A6AB-99A56406209C}" type="pres">
      <dgm:prSet presAssocID="{52BE1867-2950-4D5F-8E62-18888E0D72A3}" presName="root" presStyleCnt="0">
        <dgm:presLayoutVars>
          <dgm:dir/>
          <dgm:resizeHandles val="exact"/>
        </dgm:presLayoutVars>
      </dgm:prSet>
      <dgm:spPr/>
    </dgm:pt>
    <dgm:pt modelId="{6182A080-C1A2-4772-8A60-15EF551439E0}" type="pres">
      <dgm:prSet presAssocID="{E6973BB9-ED0B-4B08-886D-F283D987053B}" presName="compNode" presStyleCnt="0"/>
      <dgm:spPr/>
    </dgm:pt>
    <dgm:pt modelId="{C8A4327A-736B-4302-80B0-DBC04887B888}" type="pres">
      <dgm:prSet presAssocID="{E6973BB9-ED0B-4B08-886D-F283D987053B}" presName="bgRect" presStyleLbl="bgShp" presStyleIdx="0" presStyleCnt="3"/>
      <dgm:spPr/>
    </dgm:pt>
    <dgm:pt modelId="{8D453FA0-63C0-44C1-B520-5805A4CF8250}" type="pres">
      <dgm:prSet presAssocID="{E6973BB9-ED0B-4B08-886D-F283D98705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A39C21FB-2222-41C3-9CED-3EBA622A07C5}" type="pres">
      <dgm:prSet presAssocID="{E6973BB9-ED0B-4B08-886D-F283D987053B}" presName="spaceRect" presStyleCnt="0"/>
      <dgm:spPr/>
    </dgm:pt>
    <dgm:pt modelId="{45CDEEB8-CB72-46FC-A86A-2199B6C72FD2}" type="pres">
      <dgm:prSet presAssocID="{E6973BB9-ED0B-4B08-886D-F283D987053B}" presName="parTx" presStyleLbl="revTx" presStyleIdx="0" presStyleCnt="4">
        <dgm:presLayoutVars>
          <dgm:chMax val="0"/>
          <dgm:chPref val="0"/>
        </dgm:presLayoutVars>
      </dgm:prSet>
      <dgm:spPr/>
    </dgm:pt>
    <dgm:pt modelId="{3E6A3C04-4397-4122-8FDB-F7AB161F4279}" type="pres">
      <dgm:prSet presAssocID="{09282D8C-487F-459A-8039-6CB84FABAD00}" presName="sibTrans" presStyleCnt="0"/>
      <dgm:spPr/>
    </dgm:pt>
    <dgm:pt modelId="{7AAD0BF2-548A-452F-8831-965EA1FA15CE}" type="pres">
      <dgm:prSet presAssocID="{A02B8DB4-FCAC-4496-B4F1-23FAA3EF85DF}" presName="compNode" presStyleCnt="0"/>
      <dgm:spPr/>
    </dgm:pt>
    <dgm:pt modelId="{7AEA8864-743B-46B0-A216-B5213CE3E706}" type="pres">
      <dgm:prSet presAssocID="{A02B8DB4-FCAC-4496-B4F1-23FAA3EF85DF}" presName="bgRect" presStyleLbl="bgShp" presStyleIdx="1" presStyleCnt="3"/>
      <dgm:spPr/>
    </dgm:pt>
    <dgm:pt modelId="{C4DE5C97-75A2-4C90-91BF-2A1E7B309ACD}" type="pres">
      <dgm:prSet presAssocID="{A02B8DB4-FCAC-4496-B4F1-23FAA3EF85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869B68CC-C873-43B4-94E0-0F3BAE460B53}" type="pres">
      <dgm:prSet presAssocID="{A02B8DB4-FCAC-4496-B4F1-23FAA3EF85DF}" presName="spaceRect" presStyleCnt="0"/>
      <dgm:spPr/>
    </dgm:pt>
    <dgm:pt modelId="{991FC407-45EB-4704-9B8A-3B22B7AA6E64}" type="pres">
      <dgm:prSet presAssocID="{A02B8DB4-FCAC-4496-B4F1-23FAA3EF85DF}" presName="parTx" presStyleLbl="revTx" presStyleIdx="1" presStyleCnt="4">
        <dgm:presLayoutVars>
          <dgm:chMax val="0"/>
          <dgm:chPref val="0"/>
        </dgm:presLayoutVars>
      </dgm:prSet>
      <dgm:spPr/>
    </dgm:pt>
    <dgm:pt modelId="{05ED1D2D-63CA-4539-BF29-00BDB645B5D8}" type="pres">
      <dgm:prSet presAssocID="{F92E2187-F8A0-44C9-9AFC-8799765DE771}" presName="sibTrans" presStyleCnt="0"/>
      <dgm:spPr/>
    </dgm:pt>
    <dgm:pt modelId="{248EDA5F-2DBE-4F10-9EB5-679BDC20F054}" type="pres">
      <dgm:prSet presAssocID="{44220D90-D78D-485B-96C6-AD22B55666F2}" presName="compNode" presStyleCnt="0"/>
      <dgm:spPr/>
    </dgm:pt>
    <dgm:pt modelId="{4923B7FA-1908-4018-8377-E19BED87C0F4}" type="pres">
      <dgm:prSet presAssocID="{44220D90-D78D-485B-96C6-AD22B55666F2}" presName="bgRect" presStyleLbl="bgShp" presStyleIdx="2" presStyleCnt="3"/>
      <dgm:spPr/>
    </dgm:pt>
    <dgm:pt modelId="{666F05DB-7D7A-40ED-94D6-9DF00754E80C}" type="pres">
      <dgm:prSet presAssocID="{44220D90-D78D-485B-96C6-AD22B55666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mmable"/>
        </a:ext>
      </dgm:extLst>
    </dgm:pt>
    <dgm:pt modelId="{4817EC1E-26A5-420D-886C-623E93CE29B7}" type="pres">
      <dgm:prSet presAssocID="{44220D90-D78D-485B-96C6-AD22B55666F2}" presName="spaceRect" presStyleCnt="0"/>
      <dgm:spPr/>
    </dgm:pt>
    <dgm:pt modelId="{3E2BFD30-D464-4519-8289-DD92D15AE4D7}" type="pres">
      <dgm:prSet presAssocID="{44220D90-D78D-485B-96C6-AD22B55666F2}" presName="parTx" presStyleLbl="revTx" presStyleIdx="2" presStyleCnt="4">
        <dgm:presLayoutVars>
          <dgm:chMax val="0"/>
          <dgm:chPref val="0"/>
        </dgm:presLayoutVars>
      </dgm:prSet>
      <dgm:spPr/>
    </dgm:pt>
    <dgm:pt modelId="{14569CC2-0069-4CAE-9C30-135E981C6426}" type="pres">
      <dgm:prSet presAssocID="{44220D90-D78D-485B-96C6-AD22B55666F2}" presName="desTx" presStyleLbl="revTx" presStyleIdx="3" presStyleCnt="4">
        <dgm:presLayoutVars/>
      </dgm:prSet>
      <dgm:spPr/>
    </dgm:pt>
  </dgm:ptLst>
  <dgm:cxnLst>
    <dgm:cxn modelId="{7513DC00-94B6-4171-ACAE-6CE4BD7895B0}" srcId="{52BE1867-2950-4D5F-8E62-18888E0D72A3}" destId="{A02B8DB4-FCAC-4496-B4F1-23FAA3EF85DF}" srcOrd="1" destOrd="0" parTransId="{3FD239B1-AE7C-4305-8353-7DA391FE025B}" sibTransId="{F92E2187-F8A0-44C9-9AFC-8799765DE771}"/>
    <dgm:cxn modelId="{CF078913-5C1C-45B9-9A48-20AE11C91C09}" srcId="{52BE1867-2950-4D5F-8E62-18888E0D72A3}" destId="{44220D90-D78D-485B-96C6-AD22B55666F2}" srcOrd="2" destOrd="0" parTransId="{1E0AEBC2-A127-4AA1-9B15-FC87327E13F9}" sibTransId="{258DFA88-5968-4F55-B946-81276A436472}"/>
    <dgm:cxn modelId="{D38C3C1E-B97C-4D6F-A636-57753CBAD201}" type="presOf" srcId="{3147A270-E018-4A8F-9DE4-E6D85729F559}" destId="{14569CC2-0069-4CAE-9C30-135E981C6426}" srcOrd="0" destOrd="0" presId="urn:microsoft.com/office/officeart/2018/2/layout/IconVerticalSolidList"/>
    <dgm:cxn modelId="{6F233D29-E378-4F09-8A08-F31CC8CE38B5}" type="presOf" srcId="{52BE1867-2950-4D5F-8E62-18888E0D72A3}" destId="{6E7BC480-F201-4010-A6AB-99A56406209C}" srcOrd="0" destOrd="0" presId="urn:microsoft.com/office/officeart/2018/2/layout/IconVerticalSolidList"/>
    <dgm:cxn modelId="{1722485D-BB53-4423-8314-0802414E8886}" srcId="{44220D90-D78D-485B-96C6-AD22B55666F2}" destId="{3147A270-E018-4A8F-9DE4-E6D85729F559}" srcOrd="0" destOrd="0" parTransId="{0585CC55-6D6A-47CA-9601-91897A478C14}" sibTransId="{7B426E3E-AE88-47EA-8C2B-A5C49C676B04}"/>
    <dgm:cxn modelId="{D574CC72-A641-485D-B1C9-9973D314E60A}" srcId="{52BE1867-2950-4D5F-8E62-18888E0D72A3}" destId="{E6973BB9-ED0B-4B08-886D-F283D987053B}" srcOrd="0" destOrd="0" parTransId="{0FF233E6-BB99-4658-9B47-F9A913CBD59F}" sibTransId="{09282D8C-487F-459A-8039-6CB84FABAD00}"/>
    <dgm:cxn modelId="{C1507284-CB23-4930-B0A1-2A7E880C42A5}" type="presOf" srcId="{E6973BB9-ED0B-4B08-886D-F283D987053B}" destId="{45CDEEB8-CB72-46FC-A86A-2199B6C72FD2}" srcOrd="0" destOrd="0" presId="urn:microsoft.com/office/officeart/2018/2/layout/IconVerticalSolidList"/>
    <dgm:cxn modelId="{9D96C9AB-AB79-4816-AA0E-B0B4C7F7D071}" type="presOf" srcId="{A02B8DB4-FCAC-4496-B4F1-23FAA3EF85DF}" destId="{991FC407-45EB-4704-9B8A-3B22B7AA6E64}" srcOrd="0" destOrd="0" presId="urn:microsoft.com/office/officeart/2018/2/layout/IconVerticalSolidList"/>
    <dgm:cxn modelId="{60177CD6-2442-4A77-A91E-8EE3A70CCC80}" type="presOf" srcId="{44220D90-D78D-485B-96C6-AD22B55666F2}" destId="{3E2BFD30-D464-4519-8289-DD92D15AE4D7}" srcOrd="0" destOrd="0" presId="urn:microsoft.com/office/officeart/2018/2/layout/IconVerticalSolidList"/>
    <dgm:cxn modelId="{C9A3EADE-C528-4038-9A99-1C43B8F00C89}" type="presParOf" srcId="{6E7BC480-F201-4010-A6AB-99A56406209C}" destId="{6182A080-C1A2-4772-8A60-15EF551439E0}" srcOrd="0" destOrd="0" presId="urn:microsoft.com/office/officeart/2018/2/layout/IconVerticalSolidList"/>
    <dgm:cxn modelId="{EC45403F-14FF-45CC-A15B-1F0EE79C32F7}" type="presParOf" srcId="{6182A080-C1A2-4772-8A60-15EF551439E0}" destId="{C8A4327A-736B-4302-80B0-DBC04887B888}" srcOrd="0" destOrd="0" presId="urn:microsoft.com/office/officeart/2018/2/layout/IconVerticalSolidList"/>
    <dgm:cxn modelId="{6BA21090-5C9C-4901-91C3-31DDAFF846DC}" type="presParOf" srcId="{6182A080-C1A2-4772-8A60-15EF551439E0}" destId="{8D453FA0-63C0-44C1-B520-5805A4CF8250}" srcOrd="1" destOrd="0" presId="urn:microsoft.com/office/officeart/2018/2/layout/IconVerticalSolidList"/>
    <dgm:cxn modelId="{970849A7-79A7-4321-A602-444B2F8E11EF}" type="presParOf" srcId="{6182A080-C1A2-4772-8A60-15EF551439E0}" destId="{A39C21FB-2222-41C3-9CED-3EBA622A07C5}" srcOrd="2" destOrd="0" presId="urn:microsoft.com/office/officeart/2018/2/layout/IconVerticalSolidList"/>
    <dgm:cxn modelId="{6D004558-3663-4B82-9B72-433B89B0ABD1}" type="presParOf" srcId="{6182A080-C1A2-4772-8A60-15EF551439E0}" destId="{45CDEEB8-CB72-46FC-A86A-2199B6C72FD2}" srcOrd="3" destOrd="0" presId="urn:microsoft.com/office/officeart/2018/2/layout/IconVerticalSolidList"/>
    <dgm:cxn modelId="{4DB35FA5-3CEE-4769-8BC7-A75F1D713904}" type="presParOf" srcId="{6E7BC480-F201-4010-A6AB-99A56406209C}" destId="{3E6A3C04-4397-4122-8FDB-F7AB161F4279}" srcOrd="1" destOrd="0" presId="urn:microsoft.com/office/officeart/2018/2/layout/IconVerticalSolidList"/>
    <dgm:cxn modelId="{DE8E4F54-6690-4DF5-B719-8B273DE40F34}" type="presParOf" srcId="{6E7BC480-F201-4010-A6AB-99A56406209C}" destId="{7AAD0BF2-548A-452F-8831-965EA1FA15CE}" srcOrd="2" destOrd="0" presId="urn:microsoft.com/office/officeart/2018/2/layout/IconVerticalSolidList"/>
    <dgm:cxn modelId="{F472EB22-1041-4AC0-A1E4-67D24C381976}" type="presParOf" srcId="{7AAD0BF2-548A-452F-8831-965EA1FA15CE}" destId="{7AEA8864-743B-46B0-A216-B5213CE3E706}" srcOrd="0" destOrd="0" presId="urn:microsoft.com/office/officeart/2018/2/layout/IconVerticalSolidList"/>
    <dgm:cxn modelId="{74FC0E28-E500-4519-B30B-9380D6FF6519}" type="presParOf" srcId="{7AAD0BF2-548A-452F-8831-965EA1FA15CE}" destId="{C4DE5C97-75A2-4C90-91BF-2A1E7B309ACD}" srcOrd="1" destOrd="0" presId="urn:microsoft.com/office/officeart/2018/2/layout/IconVerticalSolidList"/>
    <dgm:cxn modelId="{19970251-676D-4544-BED4-97CD2DB032BB}" type="presParOf" srcId="{7AAD0BF2-548A-452F-8831-965EA1FA15CE}" destId="{869B68CC-C873-43B4-94E0-0F3BAE460B53}" srcOrd="2" destOrd="0" presId="urn:microsoft.com/office/officeart/2018/2/layout/IconVerticalSolidList"/>
    <dgm:cxn modelId="{1BC2D98C-88C8-4290-A903-771B18723399}" type="presParOf" srcId="{7AAD0BF2-548A-452F-8831-965EA1FA15CE}" destId="{991FC407-45EB-4704-9B8A-3B22B7AA6E64}" srcOrd="3" destOrd="0" presId="urn:microsoft.com/office/officeart/2018/2/layout/IconVerticalSolidList"/>
    <dgm:cxn modelId="{E68AD717-BBE9-4343-9D89-1E4EF2D2D11A}" type="presParOf" srcId="{6E7BC480-F201-4010-A6AB-99A56406209C}" destId="{05ED1D2D-63CA-4539-BF29-00BDB645B5D8}" srcOrd="3" destOrd="0" presId="urn:microsoft.com/office/officeart/2018/2/layout/IconVerticalSolidList"/>
    <dgm:cxn modelId="{530E7ED3-97ED-4C9C-843B-0002606D1E70}" type="presParOf" srcId="{6E7BC480-F201-4010-A6AB-99A56406209C}" destId="{248EDA5F-2DBE-4F10-9EB5-679BDC20F054}" srcOrd="4" destOrd="0" presId="urn:microsoft.com/office/officeart/2018/2/layout/IconVerticalSolidList"/>
    <dgm:cxn modelId="{50A4A616-0CE7-4D9C-909E-3D5F371C1AD9}" type="presParOf" srcId="{248EDA5F-2DBE-4F10-9EB5-679BDC20F054}" destId="{4923B7FA-1908-4018-8377-E19BED87C0F4}" srcOrd="0" destOrd="0" presId="urn:microsoft.com/office/officeart/2018/2/layout/IconVerticalSolidList"/>
    <dgm:cxn modelId="{87B3F582-0B15-4E28-B237-50766E7E5171}" type="presParOf" srcId="{248EDA5F-2DBE-4F10-9EB5-679BDC20F054}" destId="{666F05DB-7D7A-40ED-94D6-9DF00754E80C}" srcOrd="1" destOrd="0" presId="urn:microsoft.com/office/officeart/2018/2/layout/IconVerticalSolidList"/>
    <dgm:cxn modelId="{2459A721-87D0-40F5-AF67-ED04671ED83D}" type="presParOf" srcId="{248EDA5F-2DBE-4F10-9EB5-679BDC20F054}" destId="{4817EC1E-26A5-420D-886C-623E93CE29B7}" srcOrd="2" destOrd="0" presId="urn:microsoft.com/office/officeart/2018/2/layout/IconVerticalSolidList"/>
    <dgm:cxn modelId="{21AEDAFF-8BE0-4A5C-A7CF-1EC5A8C244E7}" type="presParOf" srcId="{248EDA5F-2DBE-4F10-9EB5-679BDC20F054}" destId="{3E2BFD30-D464-4519-8289-DD92D15AE4D7}" srcOrd="3" destOrd="0" presId="urn:microsoft.com/office/officeart/2018/2/layout/IconVerticalSolidList"/>
    <dgm:cxn modelId="{670160C8-814A-4596-83B5-A0E4A4846F57}" type="presParOf" srcId="{248EDA5F-2DBE-4F10-9EB5-679BDC20F054}" destId="{14569CC2-0069-4CAE-9C30-135E981C642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81AAE-7D8A-4104-B32A-7756F8193CC2}">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 preferred method for reporting fires and other emergencies;</a:t>
          </a:r>
        </a:p>
      </dsp:txBody>
      <dsp:txXfrm>
        <a:off x="0" y="93057"/>
        <a:ext cx="3005666" cy="1803399"/>
      </dsp:txXfrm>
    </dsp:sp>
    <dsp:sp modelId="{9E169F7F-D671-4A17-99C4-67AE66565EE9}">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An evacuation policy and procedure;</a:t>
          </a:r>
        </a:p>
      </dsp:txBody>
      <dsp:txXfrm>
        <a:off x="3306233" y="93057"/>
        <a:ext cx="3005666" cy="1803399"/>
      </dsp:txXfrm>
    </dsp:sp>
    <dsp:sp modelId="{5305B8E4-049F-4A0E-ACC3-3A28AB0596CC}">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Emergency escape procedures and route assignments, such as floor plans, workplace maps, and safe or refuge areas;</a:t>
          </a:r>
        </a:p>
      </dsp:txBody>
      <dsp:txXfrm>
        <a:off x="6612466" y="93057"/>
        <a:ext cx="3005666" cy="1803399"/>
      </dsp:txXfrm>
    </dsp:sp>
    <dsp:sp modelId="{A1204C85-B049-4793-80DD-B528D9C9F302}">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Names, titles, departments, and telephone numbers of individuals both within and outside your company to contact for additional information or explanation of duties and responsibilities under the emergency plan;</a:t>
          </a:r>
        </a:p>
      </dsp:txBody>
      <dsp:txXfrm>
        <a:off x="0" y="2197024"/>
        <a:ext cx="3005666" cy="1803399"/>
      </dsp:txXfrm>
    </dsp:sp>
    <dsp:sp modelId="{FAB25D42-DB02-4AE5-A008-35AF1933C41D}">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Procedures for employees who remain to perform or shut down critical plant operations, operate fire extinguishers, or perform other essential services that cannot be shut down for every emergency alarm before evacuating; and</a:t>
          </a:r>
        </a:p>
      </dsp:txBody>
      <dsp:txXfrm>
        <a:off x="3306233" y="2197024"/>
        <a:ext cx="3005666" cy="1803399"/>
      </dsp:txXfrm>
    </dsp:sp>
    <dsp:sp modelId="{A99BB030-C831-43DA-9F2D-07A0A3EAD625}">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Rescue and medical duties for any workers designated to perform them.</a:t>
          </a:r>
        </a:p>
      </dsp:txBody>
      <dsp:txXfrm>
        <a:off x="6612466" y="2197024"/>
        <a:ext cx="3005666" cy="180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98FB3-E061-42E9-8995-159622855AFE}">
      <dsp:nvSpPr>
        <dsp:cNvPr id="0" name=""/>
        <dsp:cNvSpPr/>
      </dsp:nvSpPr>
      <dsp:spPr>
        <a:xfrm>
          <a:off x="1743286" y="2887"/>
          <a:ext cx="2554816" cy="153288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Emergency  plan must include a way to alert employees, including disabled workers, to evacuate or take other action, and how to report emergencies, as required. Among the steps you must take are the following:</a:t>
          </a:r>
        </a:p>
      </dsp:txBody>
      <dsp:txXfrm>
        <a:off x="1788183" y="47784"/>
        <a:ext cx="2465022" cy="1443095"/>
      </dsp:txXfrm>
    </dsp:sp>
    <dsp:sp modelId="{038D20F4-7D6B-48E3-A6EB-E61B7CB28D51}">
      <dsp:nvSpPr>
        <dsp:cNvPr id="0" name=""/>
        <dsp:cNvSpPr/>
      </dsp:nvSpPr>
      <dsp:spPr>
        <a:xfrm>
          <a:off x="4522927" y="452535"/>
          <a:ext cx="541621" cy="6335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522927" y="579254"/>
        <a:ext cx="379135" cy="380156"/>
      </dsp:txXfrm>
    </dsp:sp>
    <dsp:sp modelId="{0855CFC1-9EB7-4E1C-9344-7D976BD27345}">
      <dsp:nvSpPr>
        <dsp:cNvPr id="0" name=""/>
        <dsp:cNvSpPr/>
      </dsp:nvSpPr>
      <dsp:spPr>
        <a:xfrm>
          <a:off x="5320029" y="2887"/>
          <a:ext cx="2554816" cy="153288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Make sure alarms are distinctive and recognized by all employees </a:t>
          </a:r>
        </a:p>
      </dsp:txBody>
      <dsp:txXfrm>
        <a:off x="5364926" y="47784"/>
        <a:ext cx="2465022" cy="1443095"/>
      </dsp:txXfrm>
    </dsp:sp>
    <dsp:sp modelId="{C469AE85-F793-4AF2-9CD0-FBBACC1B13E7}">
      <dsp:nvSpPr>
        <dsp:cNvPr id="0" name=""/>
        <dsp:cNvSpPr/>
      </dsp:nvSpPr>
      <dsp:spPr>
        <a:xfrm rot="5400000">
          <a:off x="6326627" y="1714614"/>
          <a:ext cx="541621" cy="6335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407360" y="1760600"/>
        <a:ext cx="380156" cy="379135"/>
      </dsp:txXfrm>
    </dsp:sp>
    <dsp:sp modelId="{923D0466-382A-4BF3-BC77-BB93DF45E8DA}">
      <dsp:nvSpPr>
        <dsp:cNvPr id="0" name=""/>
        <dsp:cNvSpPr/>
      </dsp:nvSpPr>
      <dsp:spPr>
        <a:xfrm>
          <a:off x="5320029" y="2557704"/>
          <a:ext cx="2554816" cy="153288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Make available an emergency communications system such as a public address system, portable radio unit, or other means to notify employees of the emergency and to contact local law enforcement, the fire department, and others; and</a:t>
          </a:r>
        </a:p>
      </dsp:txBody>
      <dsp:txXfrm>
        <a:off x="5364926" y="2602601"/>
        <a:ext cx="2465022" cy="1443095"/>
      </dsp:txXfrm>
    </dsp:sp>
    <dsp:sp modelId="{CA456E06-BC36-4DE3-8884-D1BCC61DCBEC}">
      <dsp:nvSpPr>
        <dsp:cNvPr id="0" name=""/>
        <dsp:cNvSpPr/>
      </dsp:nvSpPr>
      <dsp:spPr>
        <a:xfrm rot="10800000">
          <a:off x="4553584" y="3007352"/>
          <a:ext cx="541621" cy="6335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716070" y="3134071"/>
        <a:ext cx="379135" cy="380156"/>
      </dsp:txXfrm>
    </dsp:sp>
    <dsp:sp modelId="{C4511337-6D74-48B1-91AB-C30C19534568}">
      <dsp:nvSpPr>
        <dsp:cNvPr id="0" name=""/>
        <dsp:cNvSpPr/>
      </dsp:nvSpPr>
      <dsp:spPr>
        <a:xfrm>
          <a:off x="1743286" y="2557704"/>
          <a:ext cx="2554816" cy="153288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Stipulate that alarms must be able to be heard, seen, or otherwise perceived by everyone in the workplace. You might want to consider providing an auxiliary power supply in the event that electricity is shut off</a:t>
          </a:r>
        </a:p>
      </dsp:txBody>
      <dsp:txXfrm>
        <a:off x="1788183" y="2602601"/>
        <a:ext cx="2465022" cy="1443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1508F-FEF6-4CD4-A1D7-E7B91E7AE3C5}">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When preparing  emergency action plan, designate primary and secondary evacuation routes and exits. </a:t>
          </a:r>
        </a:p>
      </dsp:txBody>
      <dsp:txXfrm>
        <a:off x="2817" y="593689"/>
        <a:ext cx="2235464" cy="1341278"/>
      </dsp:txXfrm>
    </dsp:sp>
    <dsp:sp modelId="{EC85816F-24F5-4FCA-A074-36A76151B1C9}">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To the extent possible under the conditions, ensure that evacuation routes and emergency exits meet the following conditions: </a:t>
          </a:r>
        </a:p>
      </dsp:txBody>
      <dsp:txXfrm>
        <a:off x="2461828" y="593689"/>
        <a:ext cx="2235464" cy="1341278"/>
      </dsp:txXfrm>
    </dsp:sp>
    <dsp:sp modelId="{DECC737E-F0EC-4604-96A4-913EF0060577}">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Clearly marked and well lit;</a:t>
          </a:r>
        </a:p>
      </dsp:txBody>
      <dsp:txXfrm>
        <a:off x="4920839" y="593689"/>
        <a:ext cx="2235464" cy="1341278"/>
      </dsp:txXfrm>
    </dsp:sp>
    <dsp:sp modelId="{C4DDC57E-8F8E-4DD8-8ABD-207FB277E916}">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Wide enough to accommodate the number of evacuating personnel;</a:t>
          </a:r>
        </a:p>
      </dsp:txBody>
      <dsp:txXfrm>
        <a:off x="7379850" y="593689"/>
        <a:ext cx="2235464" cy="1341278"/>
      </dsp:txXfrm>
    </dsp:sp>
    <dsp:sp modelId="{93B90965-69F0-4E8B-98AA-E224E1FDCEE1}">
      <dsp:nvSpPr>
        <dsp:cNvPr id="0" name=""/>
        <dsp:cNvSpPr/>
      </dsp:nvSpPr>
      <dsp:spPr>
        <a:xfrm>
          <a:off x="1232323"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Unobstructed and clear of debris at all times; and</a:t>
          </a:r>
        </a:p>
      </dsp:txBody>
      <dsp:txXfrm>
        <a:off x="1232323" y="2158514"/>
        <a:ext cx="2235464" cy="1341278"/>
      </dsp:txXfrm>
    </dsp:sp>
    <dsp:sp modelId="{E3669415-B115-45A0-95A3-F040F6EC12FC}">
      <dsp:nvSpPr>
        <dsp:cNvPr id="0" name=""/>
        <dsp:cNvSpPr/>
      </dsp:nvSpPr>
      <dsp:spPr>
        <a:xfrm>
          <a:off x="3691334"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Unlikely to expose evacuating personnel to additional hazards.</a:t>
          </a:r>
        </a:p>
      </dsp:txBody>
      <dsp:txXfrm>
        <a:off x="3691334" y="2158514"/>
        <a:ext cx="2235464" cy="1341278"/>
      </dsp:txXfrm>
    </dsp:sp>
    <dsp:sp modelId="{BF5518AC-37BC-4B43-90D2-4A6C3DE6E106}">
      <dsp:nvSpPr>
        <dsp:cNvPr id="0" name=""/>
        <dsp:cNvSpPr/>
      </dsp:nvSpPr>
      <dsp:spPr>
        <a:xfrm>
          <a:off x="6150345"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If you prepare drawings that show evacuation routes and exits, post them prominently for all employees to see.</a:t>
          </a:r>
        </a:p>
      </dsp:txBody>
      <dsp:txXfrm>
        <a:off x="6150345" y="2158514"/>
        <a:ext cx="2235464" cy="1341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352FB-0A16-4688-9540-84022A351A6E}">
      <dsp:nvSpPr>
        <dsp:cNvPr id="0" name=""/>
        <dsp:cNvSpPr/>
      </dsp:nvSpPr>
      <dsp:spPr>
        <a:xfrm>
          <a:off x="468280" y="1203778"/>
          <a:ext cx="758583" cy="758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966857-2C4C-4023-8836-6256B67A1B41}">
      <dsp:nvSpPr>
        <dsp:cNvPr id="0" name=""/>
        <dsp:cNvSpPr/>
      </dsp:nvSpPr>
      <dsp:spPr>
        <a:xfrm>
          <a:off x="4701"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a:t>Faulty electrical equipment</a:t>
          </a:r>
          <a:endParaRPr lang="en-US" sz="1600" kern="1200"/>
        </a:p>
      </dsp:txBody>
      <dsp:txXfrm>
        <a:off x="4701" y="2215406"/>
        <a:ext cx="1685742" cy="674296"/>
      </dsp:txXfrm>
    </dsp:sp>
    <dsp:sp modelId="{C05951FC-5528-4C98-8DF5-D6C8960A6122}">
      <dsp:nvSpPr>
        <dsp:cNvPr id="0" name=""/>
        <dsp:cNvSpPr/>
      </dsp:nvSpPr>
      <dsp:spPr>
        <a:xfrm>
          <a:off x="2449027" y="1203778"/>
          <a:ext cx="758583" cy="758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0E3774-59A6-4534-9A5E-A3238373D58F}">
      <dsp:nvSpPr>
        <dsp:cNvPr id="0" name=""/>
        <dsp:cNvSpPr/>
      </dsp:nvSpPr>
      <dsp:spPr>
        <a:xfrm>
          <a:off x="1985448"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a:t>Flammable and combustible materials</a:t>
          </a:r>
          <a:endParaRPr lang="en-US" sz="1600" kern="1200"/>
        </a:p>
      </dsp:txBody>
      <dsp:txXfrm>
        <a:off x="1985448" y="2215406"/>
        <a:ext cx="1685742" cy="674296"/>
      </dsp:txXfrm>
    </dsp:sp>
    <dsp:sp modelId="{CD2AFCBC-4BA7-4FD7-BAA1-FB81163A131D}">
      <dsp:nvSpPr>
        <dsp:cNvPr id="0" name=""/>
        <dsp:cNvSpPr/>
      </dsp:nvSpPr>
      <dsp:spPr>
        <a:xfrm>
          <a:off x="4429774" y="1203778"/>
          <a:ext cx="758583" cy="758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E5F37F-3024-40E5-B6BA-DE35E5A0199A}">
      <dsp:nvSpPr>
        <dsp:cNvPr id="0" name=""/>
        <dsp:cNvSpPr/>
      </dsp:nvSpPr>
      <dsp:spPr>
        <a:xfrm>
          <a:off x="3966195"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a:t>Lack of staff training</a:t>
          </a:r>
          <a:endParaRPr lang="en-US" sz="1600" kern="1200"/>
        </a:p>
      </dsp:txBody>
      <dsp:txXfrm>
        <a:off x="3966195" y="2215406"/>
        <a:ext cx="1685742" cy="674296"/>
      </dsp:txXfrm>
    </dsp:sp>
    <dsp:sp modelId="{BC7511E5-536F-4BC0-93DE-FCE3A65CC574}">
      <dsp:nvSpPr>
        <dsp:cNvPr id="0" name=""/>
        <dsp:cNvSpPr/>
      </dsp:nvSpPr>
      <dsp:spPr>
        <a:xfrm>
          <a:off x="6410521" y="1203778"/>
          <a:ext cx="758583" cy="7585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820596-9FC9-4656-BDD8-FC816C635BC1}">
      <dsp:nvSpPr>
        <dsp:cNvPr id="0" name=""/>
        <dsp:cNvSpPr/>
      </dsp:nvSpPr>
      <dsp:spPr>
        <a:xfrm>
          <a:off x="5946942"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a:t>Lack of resources and equipment in place</a:t>
          </a:r>
          <a:endParaRPr lang="en-US" sz="1600" kern="1200"/>
        </a:p>
      </dsp:txBody>
      <dsp:txXfrm>
        <a:off x="5946942" y="2215406"/>
        <a:ext cx="1685742" cy="674296"/>
      </dsp:txXfrm>
    </dsp:sp>
    <dsp:sp modelId="{8C012695-C34C-4A5C-84EC-D8EBBCA115A3}">
      <dsp:nvSpPr>
        <dsp:cNvPr id="0" name=""/>
        <dsp:cNvSpPr/>
      </dsp:nvSpPr>
      <dsp:spPr>
        <a:xfrm>
          <a:off x="8391268" y="1203778"/>
          <a:ext cx="758583" cy="7585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88181F-12D1-4429-8208-2D15C3853273}">
      <dsp:nvSpPr>
        <dsp:cNvPr id="0" name=""/>
        <dsp:cNvSpPr/>
      </dsp:nvSpPr>
      <dsp:spPr>
        <a:xfrm>
          <a:off x="7927689"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a:t>Arson</a:t>
          </a:r>
          <a:endParaRPr lang="en-US" sz="1600" kern="1200"/>
        </a:p>
      </dsp:txBody>
      <dsp:txXfrm>
        <a:off x="7927689" y="2215406"/>
        <a:ext cx="1685742" cy="674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35981-8353-4A9E-B226-93E997B6003D}">
      <dsp:nvSpPr>
        <dsp:cNvPr id="0" name=""/>
        <dsp:cNvSpPr/>
      </dsp:nvSpPr>
      <dsp:spPr>
        <a:xfrm>
          <a:off x="0" y="437104"/>
          <a:ext cx="6628804" cy="428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D8AF9F3-D8B3-4460-B082-BA57D3328146}">
      <dsp:nvSpPr>
        <dsp:cNvPr id="0" name=""/>
        <dsp:cNvSpPr/>
      </dsp:nvSpPr>
      <dsp:spPr>
        <a:xfrm>
          <a:off x="331440" y="186184"/>
          <a:ext cx="4640162" cy="5018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b="1" kern="1200"/>
            <a:t>Class A</a:t>
          </a:r>
          <a:endParaRPr lang="en-US" sz="1700" kern="1200"/>
        </a:p>
      </dsp:txBody>
      <dsp:txXfrm>
        <a:off x="355938" y="210682"/>
        <a:ext cx="4591166" cy="452844"/>
      </dsp:txXfrm>
    </dsp:sp>
    <dsp:sp modelId="{129FCED5-F0E2-43D7-BB36-A554D5EC58D6}">
      <dsp:nvSpPr>
        <dsp:cNvPr id="0" name=""/>
        <dsp:cNvSpPr/>
      </dsp:nvSpPr>
      <dsp:spPr>
        <a:xfrm>
          <a:off x="0" y="1208224"/>
          <a:ext cx="6628804" cy="428400"/>
        </a:xfrm>
        <a:prstGeom prst="rect">
          <a:avLst/>
        </a:prstGeom>
        <a:solidFill>
          <a:schemeClr val="lt1">
            <a:alpha val="90000"/>
            <a:hueOff val="0"/>
            <a:satOff val="0"/>
            <a:lumOff val="0"/>
            <a:alphaOff val="0"/>
          </a:schemeClr>
        </a:solidFill>
        <a:ln w="12700" cap="rnd" cmpd="sng" algn="ctr">
          <a:solidFill>
            <a:schemeClr val="accent2">
              <a:hueOff val="-741071"/>
              <a:satOff val="3550"/>
              <a:lumOff val="3284"/>
              <a:alphaOff val="0"/>
            </a:schemeClr>
          </a:solidFill>
          <a:prstDash val="solid"/>
        </a:ln>
        <a:effectLst/>
      </dsp:spPr>
      <dsp:style>
        <a:lnRef idx="1">
          <a:scrgbClr r="0" g="0" b="0"/>
        </a:lnRef>
        <a:fillRef idx="1">
          <a:scrgbClr r="0" g="0" b="0"/>
        </a:fillRef>
        <a:effectRef idx="0">
          <a:scrgbClr r="0" g="0" b="0"/>
        </a:effectRef>
        <a:fontRef idx="minor"/>
      </dsp:style>
    </dsp:sp>
    <dsp:sp modelId="{EDE56B41-28AA-4871-B958-0CA0A86E470D}">
      <dsp:nvSpPr>
        <dsp:cNvPr id="0" name=""/>
        <dsp:cNvSpPr/>
      </dsp:nvSpPr>
      <dsp:spPr>
        <a:xfrm>
          <a:off x="331440" y="957304"/>
          <a:ext cx="4640162" cy="501840"/>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kern="1200"/>
            <a:t>Ordinary combustibles or fibrous material, </a:t>
          </a:r>
          <a:r>
            <a:rPr lang="en-US" sz="1700" b="1" kern="1200"/>
            <a:t>wood, cloth, paper, cardboard</a:t>
          </a:r>
          <a:endParaRPr lang="en-US" sz="1700" kern="1200"/>
        </a:p>
      </dsp:txBody>
      <dsp:txXfrm>
        <a:off x="355938" y="981802"/>
        <a:ext cx="4591166" cy="452844"/>
      </dsp:txXfrm>
    </dsp:sp>
    <dsp:sp modelId="{EF147462-7BAE-4B33-AD97-FDC43E72DB4C}">
      <dsp:nvSpPr>
        <dsp:cNvPr id="0" name=""/>
        <dsp:cNvSpPr/>
      </dsp:nvSpPr>
      <dsp:spPr>
        <a:xfrm>
          <a:off x="0" y="1979344"/>
          <a:ext cx="6628804" cy="709537"/>
        </a:xfrm>
        <a:prstGeom prst="rect">
          <a:avLst/>
        </a:prstGeom>
        <a:solidFill>
          <a:schemeClr val="lt1">
            <a:alpha val="90000"/>
            <a:hueOff val="0"/>
            <a:satOff val="0"/>
            <a:lumOff val="0"/>
            <a:alphaOff val="0"/>
          </a:schemeClr>
        </a:solidFill>
        <a:ln w="12700" cap="rnd" cmpd="sng" algn="ctr">
          <a:solidFill>
            <a:schemeClr val="accent2">
              <a:hueOff val="-1482143"/>
              <a:satOff val="7100"/>
              <a:lumOff val="6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54076" rIns="514469"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a:t>flammable or combustible liquids, gases</a:t>
          </a:r>
          <a:endParaRPr lang="en-US" sz="1700" kern="1200"/>
        </a:p>
      </dsp:txBody>
      <dsp:txXfrm>
        <a:off x="0" y="1979344"/>
        <a:ext cx="6628804" cy="709537"/>
      </dsp:txXfrm>
    </dsp:sp>
    <dsp:sp modelId="{92C558E1-7BC8-4F5F-8E9C-7489433ECA24}">
      <dsp:nvSpPr>
        <dsp:cNvPr id="0" name=""/>
        <dsp:cNvSpPr/>
      </dsp:nvSpPr>
      <dsp:spPr>
        <a:xfrm>
          <a:off x="331440" y="1728424"/>
          <a:ext cx="4640162" cy="5018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b="1" kern="1200"/>
            <a:t>Class B</a:t>
          </a:r>
          <a:endParaRPr lang="en-US" sz="1700" kern="1200"/>
        </a:p>
      </dsp:txBody>
      <dsp:txXfrm>
        <a:off x="355938" y="1752922"/>
        <a:ext cx="4591166" cy="452844"/>
      </dsp:txXfrm>
    </dsp:sp>
    <dsp:sp modelId="{5F8A486D-D8B3-4A4B-9AB1-E11213A5A741}">
      <dsp:nvSpPr>
        <dsp:cNvPr id="0" name=""/>
        <dsp:cNvSpPr/>
      </dsp:nvSpPr>
      <dsp:spPr>
        <a:xfrm>
          <a:off x="0" y="3031601"/>
          <a:ext cx="6628804" cy="709537"/>
        </a:xfrm>
        <a:prstGeom prst="rect">
          <a:avLst/>
        </a:prstGeom>
        <a:solidFill>
          <a:schemeClr val="lt1">
            <a:alpha val="90000"/>
            <a:hueOff val="0"/>
            <a:satOff val="0"/>
            <a:lumOff val="0"/>
            <a:alphaOff val="0"/>
          </a:schemeClr>
        </a:solidFill>
        <a:ln w="12700" cap="rnd" cmpd="sng" algn="ctr">
          <a:solidFill>
            <a:schemeClr val="accent2">
              <a:hueOff val="-2223214"/>
              <a:satOff val="10650"/>
              <a:lumOff val="98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54076" rIns="514469"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a:t>energized electrical equipment</a:t>
          </a:r>
          <a:endParaRPr lang="en-US" sz="1700" kern="1200"/>
        </a:p>
      </dsp:txBody>
      <dsp:txXfrm>
        <a:off x="0" y="3031601"/>
        <a:ext cx="6628804" cy="709537"/>
      </dsp:txXfrm>
    </dsp:sp>
    <dsp:sp modelId="{6148FDEC-36ED-4374-8DB0-95D0644A0C43}">
      <dsp:nvSpPr>
        <dsp:cNvPr id="0" name=""/>
        <dsp:cNvSpPr/>
      </dsp:nvSpPr>
      <dsp:spPr>
        <a:xfrm>
          <a:off x="331440" y="2780681"/>
          <a:ext cx="4640162" cy="501840"/>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b="1" kern="1200"/>
            <a:t>Class C</a:t>
          </a:r>
          <a:endParaRPr lang="en-US" sz="1700" kern="1200"/>
        </a:p>
      </dsp:txBody>
      <dsp:txXfrm>
        <a:off x="355938" y="2805179"/>
        <a:ext cx="4591166" cy="452844"/>
      </dsp:txXfrm>
    </dsp:sp>
    <dsp:sp modelId="{FCFAE42D-7CB1-4423-966F-AF2C77B1C953}">
      <dsp:nvSpPr>
        <dsp:cNvPr id="0" name=""/>
        <dsp:cNvSpPr/>
      </dsp:nvSpPr>
      <dsp:spPr>
        <a:xfrm>
          <a:off x="0" y="4083859"/>
          <a:ext cx="6628804" cy="709537"/>
        </a:xfrm>
        <a:prstGeom prst="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469" tIns="354076" rIns="514469"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a:t>combustible metal</a:t>
          </a:r>
          <a:endParaRPr lang="en-US" sz="1700" kern="1200"/>
        </a:p>
      </dsp:txBody>
      <dsp:txXfrm>
        <a:off x="0" y="4083859"/>
        <a:ext cx="6628804" cy="709537"/>
      </dsp:txXfrm>
    </dsp:sp>
    <dsp:sp modelId="{0B4DCA71-4C9D-4BAA-BBB0-D514D5C56BEF}">
      <dsp:nvSpPr>
        <dsp:cNvPr id="0" name=""/>
        <dsp:cNvSpPr/>
      </dsp:nvSpPr>
      <dsp:spPr>
        <a:xfrm>
          <a:off x="331440" y="3832939"/>
          <a:ext cx="4640162" cy="5018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b="1" kern="1200"/>
            <a:t>Class D</a:t>
          </a:r>
          <a:endParaRPr lang="en-US" sz="1700" kern="1200"/>
        </a:p>
      </dsp:txBody>
      <dsp:txXfrm>
        <a:off x="355938" y="3857437"/>
        <a:ext cx="4591166"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4327A-736B-4302-80B0-DBC04887B888}">
      <dsp:nvSpPr>
        <dsp:cNvPr id="0" name=""/>
        <dsp:cNvSpPr/>
      </dsp:nvSpPr>
      <dsp:spPr>
        <a:xfrm>
          <a:off x="0" y="484813"/>
          <a:ext cx="4064439" cy="8298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53FA0-63C0-44C1-B520-5805A4CF8250}">
      <dsp:nvSpPr>
        <dsp:cNvPr id="0" name=""/>
        <dsp:cNvSpPr/>
      </dsp:nvSpPr>
      <dsp:spPr>
        <a:xfrm>
          <a:off x="251033" y="671532"/>
          <a:ext cx="456870" cy="456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CDEEB8-CB72-46FC-A86A-2199B6C72FD2}">
      <dsp:nvSpPr>
        <dsp:cNvPr id="0" name=""/>
        <dsp:cNvSpPr/>
      </dsp:nvSpPr>
      <dsp:spPr>
        <a:xfrm>
          <a:off x="958937" y="484813"/>
          <a:ext cx="2680939" cy="83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3" tIns="87913" rIns="87913" bIns="87913" numCol="1" spcCol="1270" anchor="ctr" anchorCtr="0">
          <a:noAutofit/>
        </a:bodyPr>
        <a:lstStyle/>
        <a:p>
          <a:pPr marL="0" lvl="0" indent="0" algn="l" defTabSz="622300">
            <a:lnSpc>
              <a:spcPct val="100000"/>
            </a:lnSpc>
            <a:spcBef>
              <a:spcPct val="0"/>
            </a:spcBef>
            <a:spcAft>
              <a:spcPct val="35000"/>
            </a:spcAft>
            <a:buNone/>
          </a:pPr>
          <a:r>
            <a:rPr lang="en-US" sz="1400" b="1" i="1" kern="1200"/>
            <a:t>Fire sprinkler systems save lives </a:t>
          </a:r>
          <a:endParaRPr lang="en-US" sz="1400" kern="1200"/>
        </a:p>
      </dsp:txBody>
      <dsp:txXfrm>
        <a:off x="958937" y="484813"/>
        <a:ext cx="2680939" cy="830674"/>
      </dsp:txXfrm>
    </dsp:sp>
    <dsp:sp modelId="{7AEA8864-743B-46B0-A216-B5213CE3E706}">
      <dsp:nvSpPr>
        <dsp:cNvPr id="0" name=""/>
        <dsp:cNvSpPr/>
      </dsp:nvSpPr>
      <dsp:spPr>
        <a:xfrm>
          <a:off x="0" y="1525049"/>
          <a:ext cx="4064439" cy="8298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DE5C97-75A2-4C90-91BF-2A1E7B309ACD}">
      <dsp:nvSpPr>
        <dsp:cNvPr id="0" name=""/>
        <dsp:cNvSpPr/>
      </dsp:nvSpPr>
      <dsp:spPr>
        <a:xfrm>
          <a:off x="251033" y="1711768"/>
          <a:ext cx="456870" cy="456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1FC407-45EB-4704-9B8A-3B22B7AA6E64}">
      <dsp:nvSpPr>
        <dsp:cNvPr id="0" name=""/>
        <dsp:cNvSpPr/>
      </dsp:nvSpPr>
      <dsp:spPr>
        <a:xfrm>
          <a:off x="958937" y="1525049"/>
          <a:ext cx="2680939" cy="83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3" tIns="87913" rIns="87913" bIns="87913" numCol="1" spcCol="1270" anchor="ctr" anchorCtr="0">
          <a:noAutofit/>
        </a:bodyPr>
        <a:lstStyle/>
        <a:p>
          <a:pPr marL="0" lvl="0" indent="0" algn="l" defTabSz="622300">
            <a:lnSpc>
              <a:spcPct val="100000"/>
            </a:lnSpc>
            <a:spcBef>
              <a:spcPct val="0"/>
            </a:spcBef>
            <a:spcAft>
              <a:spcPct val="35000"/>
            </a:spcAft>
            <a:buNone/>
          </a:pPr>
          <a:r>
            <a:rPr lang="en-US" sz="1400" b="1" i="1" kern="1200"/>
            <a:t>and reduce damage to your property.</a:t>
          </a:r>
          <a:endParaRPr lang="en-US" sz="1400" kern="1200"/>
        </a:p>
      </dsp:txBody>
      <dsp:txXfrm>
        <a:off x="958937" y="1525049"/>
        <a:ext cx="2680939" cy="830674"/>
      </dsp:txXfrm>
    </dsp:sp>
    <dsp:sp modelId="{4923B7FA-1908-4018-8377-E19BED87C0F4}">
      <dsp:nvSpPr>
        <dsp:cNvPr id="0" name=""/>
        <dsp:cNvSpPr/>
      </dsp:nvSpPr>
      <dsp:spPr>
        <a:xfrm>
          <a:off x="0" y="2565285"/>
          <a:ext cx="4064439" cy="8298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F05DB-7D7A-40ED-94D6-9DF00754E80C}">
      <dsp:nvSpPr>
        <dsp:cNvPr id="0" name=""/>
        <dsp:cNvSpPr/>
      </dsp:nvSpPr>
      <dsp:spPr>
        <a:xfrm>
          <a:off x="251278" y="2752004"/>
          <a:ext cx="456870" cy="4564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2BFD30-D464-4519-8289-DD92D15AE4D7}">
      <dsp:nvSpPr>
        <dsp:cNvPr id="0" name=""/>
        <dsp:cNvSpPr/>
      </dsp:nvSpPr>
      <dsp:spPr>
        <a:xfrm>
          <a:off x="959428" y="2565285"/>
          <a:ext cx="1828997" cy="83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3" tIns="87913" rIns="87913" bIns="87913" numCol="1" spcCol="1270" anchor="ctr" anchorCtr="0">
          <a:noAutofit/>
        </a:bodyPr>
        <a:lstStyle/>
        <a:p>
          <a:pPr marL="0" lvl="0" indent="0" algn="l" defTabSz="622300">
            <a:lnSpc>
              <a:spcPct val="100000"/>
            </a:lnSpc>
            <a:spcBef>
              <a:spcPct val="0"/>
            </a:spcBef>
            <a:spcAft>
              <a:spcPct val="35000"/>
            </a:spcAft>
            <a:buNone/>
          </a:pPr>
          <a:r>
            <a:rPr lang="en-US" sz="1400" kern="1200"/>
            <a:t>Only the sprinkler closest to the fire will activate, spraying water directly on the fire. </a:t>
          </a:r>
        </a:p>
      </dsp:txBody>
      <dsp:txXfrm>
        <a:off x="959428" y="2565285"/>
        <a:ext cx="1828997" cy="830674"/>
      </dsp:txXfrm>
    </dsp:sp>
    <dsp:sp modelId="{14569CC2-0069-4CAE-9C30-135E981C6426}">
      <dsp:nvSpPr>
        <dsp:cNvPr id="0" name=""/>
        <dsp:cNvSpPr/>
      </dsp:nvSpPr>
      <dsp:spPr>
        <a:xfrm>
          <a:off x="2788426" y="2565285"/>
          <a:ext cx="656993" cy="82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27" tIns="87827" rIns="87827" bIns="87827" numCol="1" spcCol="1270" anchor="ctr" anchorCtr="0">
          <a:noAutofit/>
        </a:bodyPr>
        <a:lstStyle/>
        <a:p>
          <a:pPr marL="0" lvl="0" indent="0" algn="l" defTabSz="488950">
            <a:lnSpc>
              <a:spcPct val="100000"/>
            </a:lnSpc>
            <a:spcBef>
              <a:spcPct val="0"/>
            </a:spcBef>
            <a:spcAft>
              <a:spcPct val="35000"/>
            </a:spcAft>
            <a:buNone/>
          </a:pPr>
          <a:r>
            <a:rPr lang="en-US" sz="1100" kern="1200"/>
            <a:t>90% of fires are contained by the operation of just one sprinkler.</a:t>
          </a:r>
        </a:p>
      </dsp:txBody>
      <dsp:txXfrm>
        <a:off x="2788426" y="2565285"/>
        <a:ext cx="656993" cy="8298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6937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788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368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60076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971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7667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873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3640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0054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5903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8939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5467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05652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24022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88079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41510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85584D-7D79-4248-9986-4CA35242F944}" type="datetimeFigureOut">
              <a:rPr lang="en-US" smtClean="0"/>
              <a:t>5/25/2022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5303447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heapbuyshopping.com/go/link/339/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A4E7C-5046-7E24-D6F2-0FAA27CAB302}"/>
              </a:ext>
            </a:extLst>
          </p:cNvPr>
          <p:cNvPicPr>
            <a:picLocks noChangeAspect="1"/>
          </p:cNvPicPr>
          <p:nvPr/>
        </p:nvPicPr>
        <p:blipFill rotWithShape="1">
          <a:blip r:embed="rId2">
            <a:duotone>
              <a:schemeClr val="accent1">
                <a:shade val="45000"/>
                <a:satMod val="135000"/>
              </a:schemeClr>
              <a:prstClr val="white"/>
            </a:duotone>
          </a:blip>
          <a:srcRect l="9091" t="24204" b="24659"/>
          <a:stretch/>
        </p:blipFill>
        <p:spPr>
          <a:xfrm>
            <a:off x="-1" y="1"/>
            <a:ext cx="12192001" cy="6857999"/>
          </a:xfrm>
          <a:prstGeom prst="rect">
            <a:avLst/>
          </a:prstGeom>
        </p:spPr>
      </p:pic>
      <p:sp>
        <p:nvSpPr>
          <p:cNvPr id="9" name="Isosceles Triangle 8">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Parallelogram 10">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4FB884-C22F-674F-2751-1670651E8123}"/>
              </a:ext>
            </a:extLst>
          </p:cNvPr>
          <p:cNvSpPr>
            <a:spLocks noGrp="1"/>
          </p:cNvSpPr>
          <p:nvPr>
            <p:ph type="ctrTitle"/>
          </p:nvPr>
        </p:nvSpPr>
        <p:spPr>
          <a:xfrm>
            <a:off x="4791450" y="1678665"/>
            <a:ext cx="4482553" cy="2369131"/>
          </a:xfrm>
        </p:spPr>
        <p:txBody>
          <a:bodyPr>
            <a:normAutofit/>
          </a:bodyPr>
          <a:lstStyle/>
          <a:p>
            <a:pPr>
              <a:lnSpc>
                <a:spcPct val="90000"/>
              </a:lnSpc>
            </a:pPr>
            <a:r>
              <a:rPr lang="en-US" dirty="0"/>
              <a:t>Preparing for Emergency Response </a:t>
            </a:r>
            <a:endParaRPr lang="en-US"/>
          </a:p>
        </p:txBody>
      </p:sp>
      <p:sp>
        <p:nvSpPr>
          <p:cNvPr id="3" name="Subtitle 2">
            <a:extLst>
              <a:ext uri="{FF2B5EF4-FFF2-40B4-BE49-F238E27FC236}">
                <a16:creationId xmlns:a16="http://schemas.microsoft.com/office/drawing/2014/main" id="{5DFED59C-8A42-EECB-88BC-675785A09B47}"/>
              </a:ext>
            </a:extLst>
          </p:cNvPr>
          <p:cNvSpPr>
            <a:spLocks noGrp="1"/>
          </p:cNvSpPr>
          <p:nvPr>
            <p:ph type="subTitle" idx="1"/>
          </p:nvPr>
        </p:nvSpPr>
        <p:spPr>
          <a:xfrm>
            <a:off x="4788276" y="4050832"/>
            <a:ext cx="4485725" cy="1096899"/>
          </a:xfrm>
        </p:spPr>
        <p:txBody>
          <a:bodyPr>
            <a:normAutofit/>
          </a:bodyPr>
          <a:lstStyle/>
          <a:p>
            <a:r>
              <a:rPr lang="en-US"/>
              <a:t>Lecture 10</a:t>
            </a:r>
          </a:p>
          <a:p>
            <a:endParaRPr lang="en-US"/>
          </a:p>
        </p:txBody>
      </p:sp>
      <p:sp>
        <p:nvSpPr>
          <p:cNvPr id="23"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96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D9960-D032-EBC0-0F61-E9095DD27F6E}"/>
              </a:ext>
            </a:extLst>
          </p:cNvPr>
          <p:cNvSpPr>
            <a:spLocks noGrp="1"/>
          </p:cNvSpPr>
          <p:nvPr>
            <p:ph type="title"/>
          </p:nvPr>
        </p:nvSpPr>
        <p:spPr>
          <a:xfrm>
            <a:off x="1286933" y="609600"/>
            <a:ext cx="10197494" cy="1099457"/>
          </a:xfrm>
        </p:spPr>
        <p:txBody>
          <a:bodyPr>
            <a:normAutofit/>
          </a:bodyPr>
          <a:lstStyle/>
          <a:p>
            <a:r>
              <a:rPr lang="en-US" dirty="0"/>
              <a:t>Common Causes of Fires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E89A75F-53FC-70C2-2C06-C7BFF7FE6DD7}"/>
              </a:ext>
            </a:extLst>
          </p:cNvPr>
          <p:cNvGraphicFramePr>
            <a:graphicFrameLocks noGrp="1"/>
          </p:cNvGraphicFramePr>
          <p:nvPr>
            <p:ph idx="1"/>
            <p:extLst>
              <p:ext uri="{D42A27DB-BD31-4B8C-83A1-F6EECF244321}">
                <p14:modId xmlns:p14="http://schemas.microsoft.com/office/powerpoint/2010/main" val="197531181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20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6">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9C5EFCC-826F-0E4F-88BD-E667189B6EDF}"/>
              </a:ext>
            </a:extLst>
          </p:cNvPr>
          <p:cNvSpPr>
            <a:spLocks noGrp="1"/>
          </p:cNvSpPr>
          <p:nvPr>
            <p:ph type="title"/>
          </p:nvPr>
        </p:nvSpPr>
        <p:spPr>
          <a:xfrm>
            <a:off x="652481" y="1382486"/>
            <a:ext cx="3547581" cy="4093028"/>
          </a:xfrm>
        </p:spPr>
        <p:txBody>
          <a:bodyPr anchor="ctr">
            <a:normAutofit/>
          </a:bodyPr>
          <a:lstStyle/>
          <a:p>
            <a:r>
              <a:rPr lang="en-US" sz="4400"/>
              <a:t>Types of Fires</a:t>
            </a:r>
          </a:p>
        </p:txBody>
      </p:sp>
      <p:grpSp>
        <p:nvGrpSpPr>
          <p:cNvPr id="33" name="Group 18">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0" name="Straight Connector 19">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2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ontent Placeholder 5">
            <a:extLst>
              <a:ext uri="{FF2B5EF4-FFF2-40B4-BE49-F238E27FC236}">
                <a16:creationId xmlns:a16="http://schemas.microsoft.com/office/drawing/2014/main" id="{02F6E60D-A457-13ED-7549-B223AA104A8E}"/>
              </a:ext>
            </a:extLst>
          </p:cNvPr>
          <p:cNvGraphicFramePr>
            <a:graphicFrameLocks noGrp="1"/>
          </p:cNvGraphicFramePr>
          <p:nvPr>
            <p:ph idx="1"/>
            <p:extLst>
              <p:ext uri="{D42A27DB-BD31-4B8C-83A1-F6EECF244321}">
                <p14:modId xmlns:p14="http://schemas.microsoft.com/office/powerpoint/2010/main" val="130379942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72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07FFA1-F67B-93ED-F680-63A7A4C8AA19}"/>
              </a:ext>
            </a:extLst>
          </p:cNvPr>
          <p:cNvPicPr>
            <a:picLocks noChangeAspect="1"/>
          </p:cNvPicPr>
          <p:nvPr/>
        </p:nvPicPr>
        <p:blipFill>
          <a:blip r:embed="rId2"/>
          <a:stretch>
            <a:fillRect/>
          </a:stretch>
        </p:blipFill>
        <p:spPr>
          <a:xfrm>
            <a:off x="3036681" y="1131994"/>
            <a:ext cx="6120514" cy="4590386"/>
          </a:xfrm>
          <a:prstGeom prst="rect">
            <a:avLst/>
          </a:prstGeom>
        </p:spPr>
      </p:pic>
    </p:spTree>
    <p:extLst>
      <p:ext uri="{BB962C8B-B14F-4D97-AF65-F5344CB8AC3E}">
        <p14:creationId xmlns:p14="http://schemas.microsoft.com/office/powerpoint/2010/main" val="84493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70D2-C6E6-2455-6D9A-238E255C8E68}"/>
              </a:ext>
            </a:extLst>
          </p:cNvPr>
          <p:cNvSpPr>
            <a:spLocks noGrp="1"/>
          </p:cNvSpPr>
          <p:nvPr>
            <p:ph type="title"/>
          </p:nvPr>
        </p:nvSpPr>
        <p:spPr>
          <a:xfrm>
            <a:off x="5536734" y="609600"/>
            <a:ext cx="3737268" cy="1320800"/>
          </a:xfrm>
        </p:spPr>
        <p:txBody>
          <a:bodyPr>
            <a:normAutofit/>
          </a:bodyPr>
          <a:lstStyle/>
          <a:p>
            <a:r>
              <a:rPr lang="en-US" altLang="en-US" b="1">
                <a:latin typeface="Calibri" panose="020F0502020204030204" pitchFamily="34" charset="0"/>
                <a:cs typeface="Calibri" panose="020F0502020204030204" pitchFamily="34" charset="0"/>
              </a:rPr>
              <a:t>Important Safety Elements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57BFD73-5CFF-D174-752D-70FC669A6915}"/>
              </a:ext>
            </a:extLst>
          </p:cNvPr>
          <p:cNvSpPr>
            <a:spLocks noGrp="1"/>
          </p:cNvSpPr>
          <p:nvPr>
            <p:ph idx="1"/>
          </p:nvPr>
        </p:nvSpPr>
        <p:spPr>
          <a:xfrm>
            <a:off x="5209563" y="2160589"/>
            <a:ext cx="4064439" cy="3880773"/>
          </a:xfrm>
        </p:spPr>
        <p:txBody>
          <a:bodyPr>
            <a:normAutofit/>
          </a:bodyPr>
          <a:lstStyle/>
          <a:p>
            <a:r>
              <a:rPr lang="en-US" altLang="en-US">
                <a:latin typeface="Calibri" panose="020F0502020204030204" pitchFamily="34" charset="0"/>
                <a:cs typeface="Calibri" panose="020F0502020204030204" pitchFamily="34" charset="0"/>
              </a:rPr>
              <a:t>Alarms</a:t>
            </a:r>
          </a:p>
          <a:p>
            <a:pPr lvl="1"/>
            <a:r>
              <a:rPr lang="en-US" altLang="en-US">
                <a:latin typeface="Calibri" panose="020F0502020204030204" pitchFamily="34" charset="0"/>
                <a:cs typeface="Calibri" panose="020F0502020204030204" pitchFamily="34" charset="0"/>
              </a:rPr>
              <a:t>Smoke</a:t>
            </a:r>
          </a:p>
          <a:p>
            <a:pPr lvl="1"/>
            <a:r>
              <a:rPr lang="en-US" altLang="en-US">
                <a:latin typeface="Calibri" panose="020F0502020204030204" pitchFamily="34" charset="0"/>
                <a:cs typeface="Calibri" panose="020F0502020204030204" pitchFamily="34" charset="0"/>
              </a:rPr>
              <a:t>Carbon Monoxide</a:t>
            </a:r>
          </a:p>
          <a:p>
            <a:pPr lvl="1"/>
            <a:endParaRPr lang="en-US" altLang="en-US">
              <a:latin typeface="Calibri" panose="020F0502020204030204" pitchFamily="34" charset="0"/>
              <a:cs typeface="Calibri" panose="020F0502020204030204" pitchFamily="34" charset="0"/>
            </a:endParaRPr>
          </a:p>
          <a:p>
            <a:r>
              <a:rPr lang="en-US" altLang="en-US">
                <a:latin typeface="Calibri" panose="020F0502020204030204" pitchFamily="34" charset="0"/>
                <a:cs typeface="Calibri" panose="020F0502020204030204" pitchFamily="34" charset="0"/>
              </a:rPr>
              <a:t>Fire extinguishers</a:t>
            </a:r>
          </a:p>
          <a:p>
            <a:pPr lvl="1"/>
            <a:endParaRPr lang="en-US" altLang="en-US">
              <a:latin typeface="Calibri" panose="020F0502020204030204" pitchFamily="34" charset="0"/>
              <a:cs typeface="Calibri" panose="020F0502020204030204" pitchFamily="34" charset="0"/>
            </a:endParaRPr>
          </a:p>
          <a:p>
            <a:r>
              <a:rPr lang="en-US" altLang="en-US">
                <a:latin typeface="Calibri" panose="020F0502020204030204" pitchFamily="34" charset="0"/>
                <a:cs typeface="Calibri" panose="020F0502020204030204" pitchFamily="34" charset="0"/>
              </a:rPr>
              <a:t>Residential Fire Sprinkler Systems</a:t>
            </a:r>
          </a:p>
          <a:p>
            <a:endParaRPr lang="en-US" dirty="0"/>
          </a:p>
        </p:txBody>
      </p:sp>
      <p:pic>
        <p:nvPicPr>
          <p:cNvPr id="5" name="Picture 4" descr="Fire extinguisher and hose reel in hotel corridor">
            <a:extLst>
              <a:ext uri="{FF2B5EF4-FFF2-40B4-BE49-F238E27FC236}">
                <a16:creationId xmlns:a16="http://schemas.microsoft.com/office/drawing/2014/main" id="{1E30AD3A-4A11-A2E4-694E-42222302000E}"/>
              </a:ext>
            </a:extLst>
          </p:cNvPr>
          <p:cNvPicPr>
            <a:picLocks noChangeAspect="1"/>
          </p:cNvPicPr>
          <p:nvPr/>
        </p:nvPicPr>
        <p:blipFill rotWithShape="1">
          <a:blip r:embed="rId2"/>
          <a:srcRect l="14185" r="3330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0149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220D-D0F8-8050-1743-98D4EEF87B9E}"/>
              </a:ext>
            </a:extLst>
          </p:cNvPr>
          <p:cNvSpPr>
            <a:spLocks noGrp="1"/>
          </p:cNvSpPr>
          <p:nvPr>
            <p:ph type="title"/>
          </p:nvPr>
        </p:nvSpPr>
        <p:spPr>
          <a:xfrm>
            <a:off x="5536734" y="609600"/>
            <a:ext cx="3737268" cy="1320800"/>
          </a:xfrm>
        </p:spPr>
        <p:txBody>
          <a:bodyPr>
            <a:normAutofit/>
          </a:bodyPr>
          <a:lstStyle/>
          <a:p>
            <a:r>
              <a:rPr lang="en-US" altLang="en-US" b="1"/>
              <a:t>Smoke Alarms</a:t>
            </a:r>
            <a:endParaRPr lang="en-US" dirty="0"/>
          </a:p>
        </p:txBody>
      </p:sp>
      <p:sp>
        <p:nvSpPr>
          <p:cNvPr id="3" name="Content Placeholder 2">
            <a:extLst>
              <a:ext uri="{FF2B5EF4-FFF2-40B4-BE49-F238E27FC236}">
                <a16:creationId xmlns:a16="http://schemas.microsoft.com/office/drawing/2014/main" id="{C11EBF8D-8ABF-3F90-347F-7096FBDFF566}"/>
              </a:ext>
            </a:extLst>
          </p:cNvPr>
          <p:cNvSpPr>
            <a:spLocks noGrp="1"/>
          </p:cNvSpPr>
          <p:nvPr>
            <p:ph idx="1"/>
          </p:nvPr>
        </p:nvSpPr>
        <p:spPr>
          <a:xfrm>
            <a:off x="5209563" y="2160589"/>
            <a:ext cx="4064439" cy="3880773"/>
          </a:xfrm>
        </p:spPr>
        <p:txBody>
          <a:bodyPr>
            <a:normAutofit/>
          </a:bodyPr>
          <a:lstStyle/>
          <a:p>
            <a:pPr>
              <a:spcBef>
                <a:spcPts val="575"/>
              </a:spcBef>
              <a:buClr>
                <a:schemeClr val="accent1"/>
              </a:buClr>
              <a:buSzPct val="85000"/>
              <a:buFont typeface="Wingdings 2" panose="05020102010507070707" pitchFamily="18" charset="2"/>
              <a:buChar char=""/>
            </a:pPr>
            <a:r>
              <a:rPr lang="en-US" altLang="en-US" sz="2400" dirty="0">
                <a:latin typeface="Calibri" panose="020F0502020204030204" pitchFamily="34" charset="0"/>
                <a:cs typeface="Calibri" panose="020F0502020204030204" pitchFamily="34" charset="0"/>
              </a:rPr>
              <a:t>Breathing smoke can kill you!  </a:t>
            </a:r>
          </a:p>
          <a:p>
            <a:pPr lvl="1">
              <a:spcBef>
                <a:spcPts val="375"/>
              </a:spcBef>
              <a:buClr>
                <a:schemeClr val="accent2"/>
              </a:buClr>
              <a:buSzPct val="85000"/>
              <a:buFont typeface="Wingdings 2" panose="05020102010507070707" pitchFamily="18" charset="2"/>
              <a:buChar char=""/>
            </a:pPr>
            <a:r>
              <a:rPr lang="en-US" altLang="en-US" sz="2000" dirty="0">
                <a:latin typeface="Calibri" panose="020F0502020204030204" pitchFamily="34" charset="0"/>
                <a:cs typeface="Calibri" panose="020F0502020204030204" pitchFamily="34" charset="0"/>
              </a:rPr>
              <a:t>Smoke is toxic.  </a:t>
            </a:r>
          </a:p>
          <a:p>
            <a:pPr lvl="1">
              <a:spcBef>
                <a:spcPts val="375"/>
              </a:spcBef>
              <a:buClr>
                <a:schemeClr val="accent2"/>
              </a:buClr>
              <a:buSzPct val="85000"/>
              <a:buFont typeface="Wingdings 2" panose="05020102010507070707" pitchFamily="18" charset="2"/>
              <a:buChar char=""/>
            </a:pPr>
            <a:r>
              <a:rPr lang="en-US" altLang="en-US" sz="2000" dirty="0">
                <a:latin typeface="Calibri" panose="020F0502020204030204" pitchFamily="34" charset="0"/>
                <a:cs typeface="Calibri" panose="020F0502020204030204" pitchFamily="34" charset="0"/>
              </a:rPr>
              <a:t>If you must escape through smoke, </a:t>
            </a:r>
            <a:br>
              <a:rPr lang="en-US" altLang="en-US" sz="2000" b="1" dirty="0">
                <a:latin typeface="Calibri" panose="020F0502020204030204" pitchFamily="34" charset="0"/>
                <a:cs typeface="Calibri" panose="020F0502020204030204" pitchFamily="34" charset="0"/>
              </a:rPr>
            </a:br>
            <a:r>
              <a:rPr lang="en-US" altLang="en-US" sz="2000" b="1" i="1" dirty="0">
                <a:latin typeface="Calibri" panose="020F0502020204030204" pitchFamily="34" charset="0"/>
                <a:cs typeface="Calibri" panose="020F0502020204030204" pitchFamily="34" charset="0"/>
              </a:rPr>
              <a:t>get low and go </a:t>
            </a:r>
            <a:r>
              <a:rPr lang="en-US" altLang="en-US" sz="2000" dirty="0">
                <a:latin typeface="Calibri" panose="020F0502020204030204" pitchFamily="34" charset="0"/>
                <a:cs typeface="Calibri" panose="020F0502020204030204" pitchFamily="34" charset="0"/>
              </a:rPr>
              <a:t>under the smoke.</a:t>
            </a:r>
          </a:p>
          <a:p>
            <a:endParaRPr lang="en-US" dirty="0"/>
          </a:p>
        </p:txBody>
      </p:sp>
      <p:pic>
        <p:nvPicPr>
          <p:cNvPr id="4" name="Picture 3">
            <a:extLst>
              <a:ext uri="{FF2B5EF4-FFF2-40B4-BE49-F238E27FC236}">
                <a16:creationId xmlns:a16="http://schemas.microsoft.com/office/drawing/2014/main" id="{15B0E5D5-D5C7-EF94-5442-DAFD0DF74D6C}"/>
              </a:ext>
            </a:extLst>
          </p:cNvPr>
          <p:cNvPicPr>
            <a:picLocks noChangeAspect="1"/>
          </p:cNvPicPr>
          <p:nvPr/>
        </p:nvPicPr>
        <p:blipFill rotWithShape="1">
          <a:blip r:embed="rId2"/>
          <a:srcRect l="16871" r="1842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4922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Freeform: Shape 11">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2A3D6B-B372-221A-5E64-220B70F45F37}"/>
              </a:ext>
            </a:extLst>
          </p:cNvPr>
          <p:cNvSpPr>
            <a:spLocks noGrp="1"/>
          </p:cNvSpPr>
          <p:nvPr>
            <p:ph type="title"/>
          </p:nvPr>
        </p:nvSpPr>
        <p:spPr>
          <a:xfrm>
            <a:off x="677334" y="1176489"/>
            <a:ext cx="3749061" cy="1508469"/>
          </a:xfrm>
        </p:spPr>
        <p:txBody>
          <a:bodyPr anchor="ctr">
            <a:normAutofit/>
          </a:bodyPr>
          <a:lstStyle/>
          <a:p>
            <a:r>
              <a:rPr lang="en-US" altLang="en-US" sz="3200" b="1"/>
              <a:t>Alarm Placement &amp; Maintenance</a:t>
            </a:r>
            <a:endParaRPr lang="en-US" sz="3200"/>
          </a:p>
        </p:txBody>
      </p:sp>
      <p:sp>
        <p:nvSpPr>
          <p:cNvPr id="14" name="Isosceles Triangle 13">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8891FB9-D101-2C3D-941B-938EF2E8F1B7}"/>
              </a:ext>
            </a:extLst>
          </p:cNvPr>
          <p:cNvSpPr>
            <a:spLocks noGrp="1"/>
          </p:cNvSpPr>
          <p:nvPr>
            <p:ph idx="1"/>
          </p:nvPr>
        </p:nvSpPr>
        <p:spPr>
          <a:xfrm>
            <a:off x="677334" y="2795618"/>
            <a:ext cx="3749061" cy="3005289"/>
          </a:xfrm>
        </p:spPr>
        <p:txBody>
          <a:bodyPr>
            <a:normAutofit/>
          </a:bodyPr>
          <a:lstStyle/>
          <a:p>
            <a:pPr marL="274320" indent="-274320" fontAlgn="auto">
              <a:spcBef>
                <a:spcPts val="580"/>
              </a:spcBef>
              <a:spcAft>
                <a:spcPts val="0"/>
              </a:spcAft>
              <a:buFont typeface="Wingdings 2"/>
              <a:buChar char=""/>
              <a:defRPr/>
            </a:pPr>
            <a:r>
              <a:rPr lang="en-US" dirty="0">
                <a:latin typeface="Calibri" panose="020F0502020204030204" pitchFamily="34" charset="0"/>
                <a:cs typeface="Calibri" panose="020F0502020204030204" pitchFamily="34" charset="0"/>
              </a:rPr>
              <a:t>Make sure you can hear the alarm in every place in your home.  </a:t>
            </a:r>
          </a:p>
          <a:p>
            <a:pPr marL="274320" indent="-274320" fontAlgn="auto">
              <a:spcBef>
                <a:spcPts val="580"/>
              </a:spcBef>
              <a:spcAft>
                <a:spcPts val="0"/>
              </a:spcAft>
              <a:buFont typeface="Wingdings 2"/>
              <a:buNone/>
              <a:defRPr/>
            </a:pPr>
            <a:endParaRPr lang="en-US" dirty="0">
              <a:latin typeface="Calibri" panose="020F0502020204030204" pitchFamily="34" charset="0"/>
              <a:cs typeface="Calibri" panose="020F0502020204030204" pitchFamily="34" charset="0"/>
            </a:endParaRPr>
          </a:p>
          <a:p>
            <a:pPr marL="274320" indent="-274320" fontAlgn="auto">
              <a:spcBef>
                <a:spcPts val="580"/>
              </a:spcBef>
              <a:spcAft>
                <a:spcPts val="0"/>
              </a:spcAft>
              <a:buFont typeface="Wingdings 2"/>
              <a:buChar char=""/>
              <a:defRPr/>
            </a:pPr>
            <a:r>
              <a:rPr lang="en-US" dirty="0">
                <a:latin typeface="Calibri" panose="020F0502020204030204" pitchFamily="34" charset="0"/>
                <a:cs typeface="Calibri" panose="020F0502020204030204" pitchFamily="34" charset="0"/>
              </a:rPr>
              <a:t>They should be loud enough to wake you from sleep.</a:t>
            </a:r>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Check them once a month.</a:t>
            </a:r>
          </a:p>
          <a:p>
            <a:r>
              <a:rPr lang="en-US" dirty="0">
                <a:latin typeface="Calibri" panose="020F0502020204030204" pitchFamily="34" charset="0"/>
                <a:cs typeface="Calibri" panose="020F0502020204030204" pitchFamily="34" charset="0"/>
              </a:rPr>
              <a:t>Change the batteries once a year.</a:t>
            </a:r>
          </a:p>
          <a:p>
            <a:r>
              <a:rPr lang="en-US" dirty="0">
                <a:latin typeface="Calibri" panose="020F0502020204030204" pitchFamily="34" charset="0"/>
                <a:cs typeface="Calibri" panose="020F0502020204030204" pitchFamily="34" charset="0"/>
              </a:rPr>
              <a:t>Replace them every 10 years.</a:t>
            </a:r>
          </a:p>
          <a:p>
            <a:endParaRPr lang="en-US" sz="1600" dirty="0"/>
          </a:p>
        </p:txBody>
      </p:sp>
      <p:sp>
        <p:nvSpPr>
          <p:cNvPr id="16" name="Freeform: Shape 15">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FC405BD-CA8B-778A-5316-5F5F7C4CB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11834" y="313741"/>
            <a:ext cx="1818474" cy="1885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0C45E3B-3A98-1A99-0229-F2D78AF28F11}"/>
              </a:ext>
            </a:extLst>
          </p:cNvPr>
          <p:cNvPicPr>
            <a:picLocks noChangeAspect="1"/>
          </p:cNvPicPr>
          <p:nvPr/>
        </p:nvPicPr>
        <p:blipFill>
          <a:blip r:embed="rId3">
            <a:extLst>
              <a:ext uri="{28A0092B-C50C-407E-A947-70E740481C1C}">
                <a14:useLocalDpi xmlns:a14="http://schemas.microsoft.com/office/drawing/2010/main" val="0"/>
              </a:ext>
            </a:extLst>
          </a:blip>
          <a:srcRect b="11656"/>
          <a:stretch>
            <a:fillRect/>
          </a:stretch>
        </p:blipFill>
        <p:spPr bwMode="auto">
          <a:xfrm>
            <a:off x="7824195" y="2312894"/>
            <a:ext cx="3729050" cy="35799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42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BF06-4DA1-A308-AB75-1FC78A2D131E}"/>
              </a:ext>
            </a:extLst>
          </p:cNvPr>
          <p:cNvSpPr>
            <a:spLocks noGrp="1"/>
          </p:cNvSpPr>
          <p:nvPr>
            <p:ph type="title"/>
          </p:nvPr>
        </p:nvSpPr>
        <p:spPr>
          <a:xfrm>
            <a:off x="5536734" y="609600"/>
            <a:ext cx="3737268" cy="1320800"/>
          </a:xfrm>
        </p:spPr>
        <p:txBody>
          <a:bodyPr>
            <a:normAutofit/>
          </a:bodyPr>
          <a:lstStyle/>
          <a:p>
            <a:r>
              <a:rPr lang="en-US" dirty="0"/>
              <a:t>Carbon monoxide (CO)</a:t>
            </a:r>
          </a:p>
        </p:txBody>
      </p:sp>
      <p:sp>
        <p:nvSpPr>
          <p:cNvPr id="3" name="Content Placeholder 2">
            <a:extLst>
              <a:ext uri="{FF2B5EF4-FFF2-40B4-BE49-F238E27FC236}">
                <a16:creationId xmlns:a16="http://schemas.microsoft.com/office/drawing/2014/main" id="{4A690923-00DE-812D-32F1-D0C7C3E2CC3B}"/>
              </a:ext>
            </a:extLst>
          </p:cNvPr>
          <p:cNvSpPr>
            <a:spLocks noGrp="1"/>
          </p:cNvSpPr>
          <p:nvPr>
            <p:ph idx="1"/>
          </p:nvPr>
        </p:nvSpPr>
        <p:spPr>
          <a:xfrm>
            <a:off x="5209563" y="2160589"/>
            <a:ext cx="4064439" cy="3880773"/>
          </a:xfrm>
        </p:spPr>
        <p:txBody>
          <a:bodyPr>
            <a:normAutofit/>
          </a:bodyPr>
          <a:lstStyle/>
          <a:p>
            <a:pPr marL="274320" indent="-274320" fontAlgn="auto">
              <a:lnSpc>
                <a:spcPct val="90000"/>
              </a:lnSpc>
              <a:spcBef>
                <a:spcPts val="580"/>
              </a:spcBef>
              <a:spcAft>
                <a:spcPts val="0"/>
              </a:spcAft>
              <a:buFont typeface="Wingdings 2"/>
              <a:buChar char=""/>
              <a:defRPr/>
            </a:pPr>
            <a:r>
              <a:rPr lang="en-US" sz="1700"/>
              <a:t>Carbon monoxide (CO) is an invisible, odorless, colorless gas.  There is no way to detect it without an alarm.</a:t>
            </a:r>
          </a:p>
          <a:p>
            <a:pPr marL="274320" indent="-274320" fontAlgn="auto">
              <a:lnSpc>
                <a:spcPct val="90000"/>
              </a:lnSpc>
              <a:spcBef>
                <a:spcPts val="580"/>
              </a:spcBef>
              <a:spcAft>
                <a:spcPts val="0"/>
              </a:spcAft>
              <a:buFont typeface="Wingdings 2"/>
              <a:buChar char=""/>
              <a:defRPr/>
            </a:pPr>
            <a:r>
              <a:rPr lang="en-US" sz="1700"/>
              <a:t>Minnesota law requires carbon monoxide alarms in all homes, within ten feet of all sleeping areas.</a:t>
            </a:r>
          </a:p>
          <a:p>
            <a:pPr marL="274320" indent="-274320" fontAlgn="auto">
              <a:lnSpc>
                <a:spcPct val="90000"/>
              </a:lnSpc>
              <a:spcBef>
                <a:spcPts val="580"/>
              </a:spcBef>
              <a:spcAft>
                <a:spcPts val="0"/>
              </a:spcAft>
              <a:buFont typeface="Wingdings 2"/>
              <a:buChar char=""/>
              <a:defRPr/>
            </a:pPr>
            <a:r>
              <a:rPr lang="en-US" sz="1700"/>
              <a:t>Symptoms of CO poisoning mimic flu-like symptoms.</a:t>
            </a:r>
          </a:p>
          <a:p>
            <a:pPr marL="548640" lvl="1" fontAlgn="auto">
              <a:lnSpc>
                <a:spcPct val="90000"/>
              </a:lnSpc>
              <a:spcBef>
                <a:spcPts val="370"/>
              </a:spcBef>
              <a:spcAft>
                <a:spcPts val="0"/>
              </a:spcAft>
              <a:buFont typeface="Wingdings 2"/>
              <a:buChar char=""/>
              <a:defRPr/>
            </a:pPr>
            <a:r>
              <a:rPr lang="en-US" sz="1700"/>
              <a:t>If you’re feeling symptoms, immediately move to an open window or go outdoors.</a:t>
            </a:r>
          </a:p>
          <a:p>
            <a:pPr marL="274320" indent="-274320" fontAlgn="auto">
              <a:lnSpc>
                <a:spcPct val="90000"/>
              </a:lnSpc>
              <a:spcBef>
                <a:spcPts val="580"/>
              </a:spcBef>
              <a:spcAft>
                <a:spcPts val="0"/>
              </a:spcAft>
              <a:buClr>
                <a:schemeClr val="accent1"/>
              </a:buClr>
              <a:buSzPct val="85000"/>
              <a:buFont typeface="Wingdings 2"/>
              <a:buNone/>
              <a:defRPr/>
            </a:pPr>
            <a:r>
              <a:rPr lang="en-US" sz="1700" b="1">
                <a:latin typeface="+mn-lt"/>
              </a:rPr>
              <a:t>High levels of CO can be fatal, </a:t>
            </a:r>
          </a:p>
          <a:p>
            <a:pPr marL="274320" indent="-274320" fontAlgn="auto">
              <a:lnSpc>
                <a:spcPct val="90000"/>
              </a:lnSpc>
              <a:spcBef>
                <a:spcPts val="580"/>
              </a:spcBef>
              <a:spcAft>
                <a:spcPts val="0"/>
              </a:spcAft>
              <a:buClr>
                <a:schemeClr val="accent1"/>
              </a:buClr>
              <a:buSzPct val="85000"/>
              <a:buFont typeface="Wingdings 2"/>
              <a:buNone/>
              <a:defRPr/>
            </a:pPr>
            <a:r>
              <a:rPr lang="en-US" sz="1700" b="1">
                <a:latin typeface="+mn-lt"/>
              </a:rPr>
              <a:t>causing death within minutes.</a:t>
            </a:r>
          </a:p>
          <a:p>
            <a:pPr marL="548640" lvl="1" fontAlgn="auto">
              <a:lnSpc>
                <a:spcPct val="90000"/>
              </a:lnSpc>
              <a:spcBef>
                <a:spcPts val="370"/>
              </a:spcBef>
              <a:spcAft>
                <a:spcPts val="0"/>
              </a:spcAft>
              <a:buFont typeface="Wingdings 2"/>
              <a:buChar char=""/>
              <a:defRPr/>
            </a:pPr>
            <a:endParaRPr lang="en-US" sz="1700" b="1"/>
          </a:p>
          <a:p>
            <a:pPr>
              <a:lnSpc>
                <a:spcPct val="90000"/>
              </a:lnSpc>
            </a:pPr>
            <a:endParaRPr lang="en-US" sz="1700"/>
          </a:p>
        </p:txBody>
      </p:sp>
      <p:pic>
        <p:nvPicPr>
          <p:cNvPr id="4" name="Picture 3">
            <a:hlinkClick r:id="rId2" tooltip="Kidde KN-COPP-3 Nighthawk Plug-In Carbon Monoxide Alarm with Battery Backup and   Digital Display"/>
            <a:extLst>
              <a:ext uri="{FF2B5EF4-FFF2-40B4-BE49-F238E27FC236}">
                <a16:creationId xmlns:a16="http://schemas.microsoft.com/office/drawing/2014/main" id="{0939E336-C078-4539-93BD-DE50080B92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38" r="9596"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17708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2B60B58-89A9-EAC2-049D-A7FB16F2CC09}"/>
              </a:ext>
            </a:extLst>
          </p:cNvPr>
          <p:cNvSpPr>
            <a:spLocks noGrp="1"/>
          </p:cNvSpPr>
          <p:nvPr>
            <p:ph type="title"/>
          </p:nvPr>
        </p:nvSpPr>
        <p:spPr>
          <a:xfrm>
            <a:off x="989768" y="609600"/>
            <a:ext cx="5498361" cy="1320800"/>
          </a:xfrm>
        </p:spPr>
        <p:txBody>
          <a:bodyPr anchor="ctr">
            <a:normAutofit/>
          </a:bodyPr>
          <a:lstStyle/>
          <a:p>
            <a:r>
              <a:rPr lang="en-US" altLang="en-US" b="1" dirty="0">
                <a:latin typeface="Calibri" panose="020F0502020204030204" pitchFamily="34" charset="0"/>
                <a:cs typeface="Calibri" panose="020F0502020204030204" pitchFamily="34" charset="0"/>
              </a:rPr>
              <a:t>HOW TO USE A PORTABLE FIRE EXTINGUISHER</a:t>
            </a:r>
            <a:endParaRPr lang="en-US" dirty="0"/>
          </a:p>
        </p:txBody>
      </p:sp>
      <p:sp>
        <p:nvSpPr>
          <p:cNvPr id="33" name="Isosceles Triangle 32">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353E4E">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C6F68F2-C5F0-D7B6-CA4A-FD446BCFB134}"/>
              </a:ext>
            </a:extLst>
          </p:cNvPr>
          <p:cNvSpPr>
            <a:spLocks noGrp="1"/>
          </p:cNvSpPr>
          <p:nvPr>
            <p:ph idx="1"/>
          </p:nvPr>
        </p:nvSpPr>
        <p:spPr>
          <a:xfrm>
            <a:off x="989770" y="2160590"/>
            <a:ext cx="5549732" cy="2767012"/>
          </a:xfrm>
        </p:spPr>
        <p:txBody>
          <a:bodyPr>
            <a:normAutofit/>
          </a:bodyPr>
          <a:lstStyle/>
          <a:p>
            <a:r>
              <a:rPr lang="en-US" altLang="en-US" b="1" dirty="0">
                <a:latin typeface="Calibri" panose="020F0502020204030204" pitchFamily="34" charset="0"/>
                <a:cs typeface="Calibri" panose="020F0502020204030204" pitchFamily="34" charset="0"/>
              </a:rPr>
              <a:t>Remember the acronym, "P.A.S.S."—</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P......Pull the Pin.</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A......Aim the extinguisher nozzle at the base of the flames.</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S......Squeeze trigger while holding the 	extinguisher upright.</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S......Sweep the extinguisher from side to side, covering the area of the fire with the extinguishing agent.</a:t>
            </a:r>
          </a:p>
          <a:p>
            <a:endParaRPr lang="en-US" altLang="en-US" b="1" dirty="0">
              <a:latin typeface="Calibri" panose="020F0502020204030204" pitchFamily="34" charset="0"/>
              <a:cs typeface="Calibri" panose="020F0502020204030204" pitchFamily="34" charset="0"/>
            </a:endParaRPr>
          </a:p>
          <a:p>
            <a:endParaRPr lang="en-US" dirty="0"/>
          </a:p>
        </p:txBody>
      </p:sp>
      <p:pic>
        <p:nvPicPr>
          <p:cNvPr id="4" name="Picture 3" descr="A row of fire extinguishers&#10;&#10;Description automatically generated with medium confidence">
            <a:extLst>
              <a:ext uri="{FF2B5EF4-FFF2-40B4-BE49-F238E27FC236}">
                <a16:creationId xmlns:a16="http://schemas.microsoft.com/office/drawing/2014/main" id="{3E45D5C6-3058-D097-4E6B-5CF39F31382C}"/>
              </a:ext>
            </a:extLst>
          </p:cNvPr>
          <p:cNvPicPr>
            <a:picLocks noChangeAspect="1"/>
          </p:cNvPicPr>
          <p:nvPr/>
        </p:nvPicPr>
        <p:blipFill rotWithShape="1">
          <a:blip r:embed="rId2"/>
          <a:srcRect l="12962" r="12759" b="2"/>
          <a:stretch/>
        </p:blipFill>
        <p:spPr>
          <a:xfrm>
            <a:off x="7531482" y="10"/>
            <a:ext cx="4657341" cy="3448414"/>
          </a:xfrm>
          <a:prstGeom prst="rect">
            <a:avLst/>
          </a:prstGeom>
        </p:spPr>
      </p:pic>
      <p:pic>
        <p:nvPicPr>
          <p:cNvPr id="15" name="Picture 14">
            <a:extLst>
              <a:ext uri="{FF2B5EF4-FFF2-40B4-BE49-F238E27FC236}">
                <a16:creationId xmlns:a16="http://schemas.microsoft.com/office/drawing/2014/main" id="{0FA2CF23-F343-68D0-780F-D9F8447FD1B9}"/>
              </a:ext>
            </a:extLst>
          </p:cNvPr>
          <p:cNvPicPr>
            <a:picLocks noChangeAspect="1"/>
          </p:cNvPicPr>
          <p:nvPr/>
        </p:nvPicPr>
        <p:blipFill rotWithShape="1">
          <a:blip r:embed="rId3">
            <a:extLst>
              <a:ext uri="{28A0092B-C50C-407E-A947-70E740481C1C}">
                <a14:useLocalDpi xmlns:a14="http://schemas.microsoft.com/office/drawing/2010/main" val="0"/>
              </a:ext>
            </a:extLst>
          </a:blip>
          <a:srcRect r="-3" b="1830"/>
          <a:stretch/>
        </p:blipFill>
        <p:spPr bwMode="auto">
          <a:xfrm>
            <a:off x="7528308" y="3437472"/>
            <a:ext cx="4657341" cy="3428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E272C90D-0B37-B0E7-5ADA-C6D38B6258D7}"/>
              </a:ext>
            </a:extLst>
          </p:cNvPr>
          <p:cNvSpPr txBox="1"/>
          <p:nvPr/>
        </p:nvSpPr>
        <p:spPr>
          <a:xfrm>
            <a:off x="382751" y="5527012"/>
            <a:ext cx="6105378" cy="369332"/>
          </a:xfrm>
          <a:prstGeom prst="rect">
            <a:avLst/>
          </a:prstGeom>
          <a:noFill/>
        </p:spPr>
        <p:txBody>
          <a:bodyPr wrap="square">
            <a:spAutoFit/>
          </a:bodyPr>
          <a:lstStyle/>
          <a:p>
            <a:pPr algn="ctr">
              <a:spcBef>
                <a:spcPts val="575"/>
              </a:spcBef>
              <a:buClr>
                <a:schemeClr val="accent1"/>
              </a:buClr>
              <a:buSzPct val="85000"/>
              <a:buFont typeface="Wingdings 2" panose="05020102010507070707" pitchFamily="18" charset="2"/>
              <a:buNone/>
            </a:pPr>
            <a:r>
              <a:rPr lang="en-US" altLang="en-US" sz="1800" b="1" i="1" dirty="0">
                <a:solidFill>
                  <a:srgbClr val="C00000"/>
                </a:solidFill>
              </a:rPr>
              <a:t>When in doubt, get out!</a:t>
            </a:r>
          </a:p>
        </p:txBody>
      </p:sp>
    </p:spTree>
    <p:extLst>
      <p:ext uri="{BB962C8B-B14F-4D97-AF65-F5344CB8AC3E}">
        <p14:creationId xmlns:p14="http://schemas.microsoft.com/office/powerpoint/2010/main" val="421893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B996-73E1-2746-9D49-98BEF0633E72}"/>
              </a:ext>
            </a:extLst>
          </p:cNvPr>
          <p:cNvSpPr>
            <a:spLocks noGrp="1"/>
          </p:cNvSpPr>
          <p:nvPr>
            <p:ph type="title"/>
          </p:nvPr>
        </p:nvSpPr>
        <p:spPr>
          <a:xfrm>
            <a:off x="5536734" y="609600"/>
            <a:ext cx="3737268" cy="1320800"/>
          </a:xfrm>
        </p:spPr>
        <p:txBody>
          <a:bodyPr>
            <a:normAutofit/>
          </a:bodyPr>
          <a:lstStyle/>
          <a:p>
            <a:r>
              <a:rPr lang="en-US" dirty="0"/>
              <a:t>Residential Fire Sprinklers</a:t>
            </a:r>
          </a:p>
        </p:txBody>
      </p:sp>
      <p:pic>
        <p:nvPicPr>
          <p:cNvPr id="4" name="Picture 3">
            <a:extLst>
              <a:ext uri="{FF2B5EF4-FFF2-40B4-BE49-F238E27FC236}">
                <a16:creationId xmlns:a16="http://schemas.microsoft.com/office/drawing/2014/main" id="{0D97EB25-D480-D3C6-F1E5-1462346DE5E4}"/>
              </a:ext>
            </a:extLst>
          </p:cNvPr>
          <p:cNvPicPr>
            <a:picLocks noChangeAspect="1"/>
          </p:cNvPicPr>
          <p:nvPr/>
        </p:nvPicPr>
        <p:blipFill rotWithShape="1">
          <a:blip r:embed="rId2"/>
          <a:srcRect l="25002" r="2288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8" name="Isosceles Triangle 1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5715566-4221-7A4C-C804-136F21B07046}"/>
              </a:ext>
            </a:extLst>
          </p:cNvPr>
          <p:cNvGraphicFramePr>
            <a:graphicFrameLocks noGrp="1"/>
          </p:cNvGraphicFramePr>
          <p:nvPr>
            <p:ph idx="1"/>
            <p:extLst>
              <p:ext uri="{D42A27DB-BD31-4B8C-83A1-F6EECF244321}">
                <p14:modId xmlns:p14="http://schemas.microsoft.com/office/powerpoint/2010/main" val="1217389538"/>
              </p:ext>
            </p:extLst>
          </p:nvPr>
        </p:nvGraphicFramePr>
        <p:xfrm>
          <a:off x="5772271" y="1930400"/>
          <a:ext cx="40644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44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70BC58-E23F-493A-540A-8BF3347E19A6}"/>
              </a:ext>
            </a:extLst>
          </p:cNvPr>
          <p:cNvPicPr>
            <a:picLocks noChangeAspect="1"/>
          </p:cNvPicPr>
          <p:nvPr/>
        </p:nvPicPr>
        <p:blipFill rotWithShape="1">
          <a:blip r:embed="rId2"/>
          <a:srcRect t="10000"/>
          <a:stretch/>
        </p:blipFill>
        <p:spPr>
          <a:xfrm>
            <a:off x="20" y="10"/>
            <a:ext cx="12191980" cy="6857989"/>
          </a:xfrm>
          <a:prstGeom prst="rect">
            <a:avLst/>
          </a:prstGeom>
        </p:spPr>
      </p:pic>
      <p:sp>
        <p:nvSpPr>
          <p:cNvPr id="2" name="Title 1">
            <a:extLst>
              <a:ext uri="{FF2B5EF4-FFF2-40B4-BE49-F238E27FC236}">
                <a16:creationId xmlns:a16="http://schemas.microsoft.com/office/drawing/2014/main" id="{5A19D13E-58B6-405F-A5F6-F982A8091A19}"/>
              </a:ext>
            </a:extLst>
          </p:cNvPr>
          <p:cNvSpPr>
            <a:spLocks noGrp="1"/>
          </p:cNvSpPr>
          <p:nvPr>
            <p:ph type="title"/>
          </p:nvPr>
        </p:nvSpPr>
        <p:spPr>
          <a:xfrm>
            <a:off x="2076091" y="2633933"/>
            <a:ext cx="8039818" cy="1643572"/>
          </a:xfrm>
        </p:spPr>
        <p:txBody>
          <a:bodyPr vert="horz" lIns="91440" tIns="45720" rIns="91440" bIns="45720" rtlCol="0" anchor="b">
            <a:normAutofit/>
          </a:bodyPr>
          <a:lstStyle/>
          <a:p>
            <a:endParaRPr lang="en-US" sz="2800" kern="1200" cap="all" spc="390" baseline="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EA02947-5F84-07E2-553D-7D6EAC872416}"/>
              </a:ext>
            </a:extLst>
          </p:cNvPr>
          <p:cNvSpPr>
            <a:spLocks noGrp="1"/>
          </p:cNvSpPr>
          <p:nvPr>
            <p:ph type="body" idx="1"/>
          </p:nvPr>
        </p:nvSpPr>
        <p:spPr>
          <a:xfrm>
            <a:off x="1857556" y="5272809"/>
            <a:ext cx="8442384" cy="725018"/>
          </a:xfrm>
        </p:spPr>
        <p:txBody>
          <a:bodyPr vert="horz" lIns="91440" tIns="45720" rIns="91440" bIns="45720" rtlCol="0">
            <a:normAutofit/>
          </a:bodyPr>
          <a:lstStyle/>
          <a:p>
            <a:pPr>
              <a:lnSpc>
                <a:spcPct val="100000"/>
              </a:lnSpc>
            </a:pPr>
            <a:r>
              <a:rPr lang="en-US">
                <a:solidFill>
                  <a:srgbClr val="FFFFFF"/>
                </a:solidFill>
              </a:rPr>
              <a:t>Chemical Spills</a:t>
            </a:r>
          </a:p>
        </p:txBody>
      </p:sp>
    </p:spTree>
    <p:extLst>
      <p:ext uri="{BB962C8B-B14F-4D97-AF65-F5344CB8AC3E}">
        <p14:creationId xmlns:p14="http://schemas.microsoft.com/office/powerpoint/2010/main" val="81555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E75EAE-0A0A-05BE-6659-D249298FA509}"/>
              </a:ext>
            </a:extLst>
          </p:cNvPr>
          <p:cNvSpPr>
            <a:spLocks noGrp="1"/>
          </p:cNvSpPr>
          <p:nvPr>
            <p:ph type="title"/>
          </p:nvPr>
        </p:nvSpPr>
        <p:spPr>
          <a:xfrm>
            <a:off x="643467" y="816638"/>
            <a:ext cx="3367359" cy="5224724"/>
          </a:xfrm>
        </p:spPr>
        <p:txBody>
          <a:bodyPr anchor="ctr">
            <a:normAutofit/>
          </a:bodyPr>
          <a:lstStyle/>
          <a:p>
            <a:r>
              <a:rPr lang="en-US" dirty="0">
                <a:latin typeface="Arial" panose="020B0604020202020204" pitchFamily="34" charset="0"/>
              </a:rPr>
              <a:t>W</a:t>
            </a:r>
            <a:r>
              <a:rPr lang="en-US" dirty="0">
                <a:effectLst/>
                <a:latin typeface="Arial" panose="020B0604020202020204" pitchFamily="34" charset="0"/>
              </a:rPr>
              <a:t>orkplace </a:t>
            </a:r>
            <a:r>
              <a:rPr lang="en-US" dirty="0">
                <a:latin typeface="Arial" panose="020B0604020202020204" pitchFamily="34" charset="0"/>
              </a:rPr>
              <a:t>E</a:t>
            </a:r>
            <a:r>
              <a:rPr lang="en-US" dirty="0">
                <a:effectLst/>
                <a:latin typeface="Arial" panose="020B0604020202020204" pitchFamily="34" charset="0"/>
              </a:rPr>
              <a:t>mergency?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B6E44B-CB58-3348-5382-10728A21BAAB}"/>
              </a:ext>
            </a:extLst>
          </p:cNvPr>
          <p:cNvSpPr>
            <a:spLocks noGrp="1"/>
          </p:cNvSpPr>
          <p:nvPr>
            <p:ph idx="1"/>
          </p:nvPr>
        </p:nvSpPr>
        <p:spPr>
          <a:xfrm>
            <a:off x="4654295" y="816638"/>
            <a:ext cx="4619706" cy="5224724"/>
          </a:xfrm>
        </p:spPr>
        <p:txBody>
          <a:bodyPr anchor="ctr">
            <a:normAutofit/>
          </a:bodyPr>
          <a:lstStyle/>
          <a:p>
            <a:r>
              <a:rPr lang="en-US">
                <a:effectLst/>
                <a:latin typeface="Calibri" panose="020F0502020204030204" pitchFamily="34" charset="0"/>
                <a:cs typeface="Calibri" panose="020F0502020204030204" pitchFamily="34" charset="0"/>
              </a:rPr>
              <a:t>A workplace emergency is an unforeseen situation that threatens your employees, customers, or the public; disrupts or shuts down your operations; or causes physical or environmental damage.</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Emergencies may be natural or manmade and include the following:</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F</a:t>
            </a:r>
            <a:r>
              <a:rPr lang="en-US">
                <a:effectLst/>
                <a:latin typeface="Calibri" panose="020F0502020204030204" pitchFamily="34" charset="0"/>
                <a:cs typeface="Calibri" panose="020F0502020204030204" pitchFamily="34" charset="0"/>
              </a:rPr>
              <a:t>loods,</a:t>
            </a:r>
            <a:br>
              <a:rPr lang="en-US">
                <a:latin typeface="Calibri" panose="020F0502020204030204" pitchFamily="34" charset="0"/>
                <a:cs typeface="Calibri" panose="020F0502020204030204" pitchFamily="34" charset="0"/>
              </a:rPr>
            </a:br>
            <a:r>
              <a:rPr lang="en-US" err="1">
                <a:effectLst/>
                <a:latin typeface="Calibri" panose="020F0502020204030204" pitchFamily="34" charset="0"/>
                <a:cs typeface="Calibri" panose="020F0502020204030204" pitchFamily="34" charset="0"/>
              </a:rPr>
              <a:t>Hurricanes,Tornadoes</a:t>
            </a:r>
            <a:r>
              <a:rPr lang="en-US">
                <a:effectLst/>
                <a:latin typeface="Calibri" panose="020F0502020204030204" pitchFamily="34" charset="0"/>
                <a:cs typeface="Calibri" panose="020F0502020204030204" pitchFamily="34" charset="0"/>
              </a:rPr>
              <a:t>,</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Fires,</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Toxic gas releases, </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Chemical spills,</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Radiological accidents,</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Explosions,</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Civil disturbances, and</a:t>
            </a:r>
            <a:br>
              <a:rPr lang="en-US">
                <a:latin typeface="Calibri" panose="020F0502020204030204" pitchFamily="34" charset="0"/>
                <a:cs typeface="Calibri" panose="020F0502020204030204" pitchFamily="34" charset="0"/>
              </a:rPr>
            </a:br>
            <a:r>
              <a:rPr lang="en-US">
                <a:effectLst/>
                <a:latin typeface="Calibri" panose="020F0502020204030204" pitchFamily="34" charset="0"/>
                <a:cs typeface="Calibri" panose="020F0502020204030204" pitchFamily="34" charset="0"/>
              </a:rPr>
              <a:t>Workplace violence resulting in bodily harm and trauma.</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50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06D3CD-E8C8-3A67-E92E-51E64853C753}"/>
              </a:ext>
            </a:extLst>
          </p:cNvPr>
          <p:cNvPicPr>
            <a:picLocks noChangeAspect="1"/>
          </p:cNvPicPr>
          <p:nvPr/>
        </p:nvPicPr>
        <p:blipFill>
          <a:blip r:embed="rId2"/>
          <a:stretch>
            <a:fillRect/>
          </a:stretch>
        </p:blipFill>
        <p:spPr>
          <a:xfrm>
            <a:off x="1333500" y="328612"/>
            <a:ext cx="9525000" cy="6200775"/>
          </a:xfrm>
          <a:prstGeom prst="rect">
            <a:avLst/>
          </a:prstGeom>
        </p:spPr>
      </p:pic>
    </p:spTree>
    <p:extLst>
      <p:ext uri="{BB962C8B-B14F-4D97-AF65-F5344CB8AC3E}">
        <p14:creationId xmlns:p14="http://schemas.microsoft.com/office/powerpoint/2010/main" val="372067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A76B4F-0991-25B1-1750-2B15F5EE7E4D}"/>
              </a:ext>
            </a:extLst>
          </p:cNvPr>
          <p:cNvSpPr>
            <a:spLocks noGrp="1"/>
          </p:cNvSpPr>
          <p:nvPr>
            <p:ph type="title"/>
          </p:nvPr>
        </p:nvSpPr>
        <p:spPr>
          <a:xfrm>
            <a:off x="7181723" y="609600"/>
            <a:ext cx="4512989" cy="2227730"/>
          </a:xfrm>
        </p:spPr>
        <p:txBody>
          <a:bodyPr anchor="ctr">
            <a:normAutofit/>
          </a:bodyPr>
          <a:lstStyle/>
          <a:p>
            <a:r>
              <a:rPr lang="en-US">
                <a:solidFill>
                  <a:srgbClr val="FFFFFF"/>
                </a:solidFill>
                <a:latin typeface="Arial" panose="020B0604020202020204" pitchFamily="34" charset="0"/>
              </a:rPr>
              <a:t>E</a:t>
            </a:r>
            <a:r>
              <a:rPr lang="en-US">
                <a:solidFill>
                  <a:srgbClr val="FFFFFF"/>
                </a:solidFill>
                <a:effectLst/>
                <a:latin typeface="Arial" panose="020B0604020202020204" pitchFamily="34" charset="0"/>
              </a:rPr>
              <a:t>mergency </a:t>
            </a:r>
            <a:r>
              <a:rPr lang="en-US">
                <a:solidFill>
                  <a:srgbClr val="FFFFFF"/>
                </a:solidFill>
                <a:latin typeface="Arial" panose="020B0604020202020204" pitchFamily="34" charset="0"/>
              </a:rPr>
              <a:t>A</a:t>
            </a:r>
            <a:r>
              <a:rPr lang="en-US">
                <a:solidFill>
                  <a:srgbClr val="FFFFFF"/>
                </a:solidFill>
                <a:effectLst/>
                <a:latin typeface="Arial" panose="020B0604020202020204" pitchFamily="34" charset="0"/>
              </a:rPr>
              <a:t>ction </a:t>
            </a:r>
            <a:r>
              <a:rPr lang="en-US">
                <a:solidFill>
                  <a:srgbClr val="FFFFFF"/>
                </a:solidFill>
                <a:latin typeface="Arial" panose="020B0604020202020204" pitchFamily="34" charset="0"/>
              </a:rPr>
              <a:t>P</a:t>
            </a:r>
            <a:r>
              <a:rPr lang="en-US">
                <a:solidFill>
                  <a:srgbClr val="FFFFFF"/>
                </a:solidFill>
                <a:effectLst/>
                <a:latin typeface="Arial" panose="020B0604020202020204" pitchFamily="34" charset="0"/>
              </a:rPr>
              <a:t>lan includes</a:t>
            </a:r>
            <a:endParaRPr lang="en-US">
              <a:solidFill>
                <a:srgbClr val="FFFFFF"/>
              </a:solidFill>
              <a:latin typeface="Times New Roman" panose="02020603050405020304" pitchFamily="18" charset="0"/>
              <a:cs typeface="Times New Roman" panose="02020603050405020304" pitchFamily="18" charset="0"/>
            </a:endParaRPr>
          </a:p>
        </p:txBody>
      </p:sp>
      <p:pic>
        <p:nvPicPr>
          <p:cNvPr id="7" name="Graphic 6" descr="Danger">
            <a:extLst>
              <a:ext uri="{FF2B5EF4-FFF2-40B4-BE49-F238E27FC236}">
                <a16:creationId xmlns:a16="http://schemas.microsoft.com/office/drawing/2014/main" id="{9412C91E-60DC-ECBB-F3BC-9D8EB05B27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FC719EA3-EA52-D2D5-5837-A7AF6A954761}"/>
              </a:ext>
            </a:extLst>
          </p:cNvPr>
          <p:cNvSpPr>
            <a:spLocks noGrp="1"/>
          </p:cNvSpPr>
          <p:nvPr>
            <p:ph idx="1"/>
          </p:nvPr>
        </p:nvSpPr>
        <p:spPr>
          <a:xfrm>
            <a:off x="7181725" y="2837329"/>
            <a:ext cx="4512988" cy="3317938"/>
          </a:xfrm>
        </p:spPr>
        <p:txBody>
          <a:bodyPr anchor="t">
            <a:normAutofit/>
          </a:bodyPr>
          <a:lstStyle/>
          <a:p>
            <a:pPr marL="342900" indent="-342900">
              <a:buFont typeface="Arial" panose="020B0604020202020204" pitchFamily="34" charset="0"/>
              <a:buChar char="•"/>
            </a:pPr>
            <a:r>
              <a:rPr lang="en-US">
                <a:solidFill>
                  <a:srgbClr val="FFFFFF"/>
                </a:solidFill>
                <a:effectLst/>
                <a:latin typeface="Calibri" panose="020F0502020204030204" pitchFamily="34" charset="0"/>
                <a:cs typeface="Calibri" panose="020F0502020204030204" pitchFamily="34" charset="0"/>
              </a:rPr>
              <a:t>Developing an emergency action plan means you should do a hazard assessment to determine what, if any, physical or chemical hazards in your workplaces could cause an emergency. </a:t>
            </a:r>
          </a:p>
          <a:p>
            <a:pPr marL="342900" indent="-342900">
              <a:buFont typeface="Arial" panose="020B0604020202020204" pitchFamily="34" charset="0"/>
              <a:buChar char="•"/>
            </a:pPr>
            <a:r>
              <a:rPr lang="en-US">
                <a:solidFill>
                  <a:srgbClr val="FFFFFF"/>
                </a:solidFill>
                <a:effectLst/>
                <a:latin typeface="Calibri" panose="020F0502020204030204" pitchFamily="34" charset="0"/>
                <a:cs typeface="Calibri" panose="020F0502020204030204" pitchFamily="34" charset="0"/>
              </a:rPr>
              <a:t>If you have more than one worksite, each site should have an emergency action plan.</a:t>
            </a:r>
            <a:endParaRPr lang="en-US">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77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9F824-C662-B116-34B8-B474EC65BC60}"/>
              </a:ext>
            </a:extLst>
          </p:cNvPr>
          <p:cNvSpPr>
            <a:spLocks noGrp="1"/>
          </p:cNvSpPr>
          <p:nvPr>
            <p:ph type="title"/>
          </p:nvPr>
        </p:nvSpPr>
        <p:spPr>
          <a:xfrm>
            <a:off x="1286933" y="609600"/>
            <a:ext cx="10197494" cy="1099457"/>
          </a:xfrm>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7778FBB-7052-0460-D302-C458FB2ED654}"/>
              </a:ext>
            </a:extLst>
          </p:cNvPr>
          <p:cNvGraphicFramePr>
            <a:graphicFrameLocks noGrp="1"/>
          </p:cNvGraphicFramePr>
          <p:nvPr>
            <p:ph idx="1"/>
            <p:extLst>
              <p:ext uri="{D42A27DB-BD31-4B8C-83A1-F6EECF244321}">
                <p14:modId xmlns:p14="http://schemas.microsoft.com/office/powerpoint/2010/main" val="15634085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84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55B69-A693-2947-511E-C23C6AA63A14}"/>
              </a:ext>
            </a:extLst>
          </p:cNvPr>
          <p:cNvSpPr>
            <a:spLocks noGrp="1"/>
          </p:cNvSpPr>
          <p:nvPr>
            <p:ph type="title"/>
          </p:nvPr>
        </p:nvSpPr>
        <p:spPr>
          <a:xfrm>
            <a:off x="1286933" y="609600"/>
            <a:ext cx="10197494" cy="1099457"/>
          </a:xfrm>
        </p:spPr>
        <p:txBody>
          <a:bodyPr>
            <a:normAutofit/>
          </a:bodyPr>
          <a:lstStyle/>
          <a:p>
            <a:r>
              <a:rPr lang="en-US" b="1">
                <a:latin typeface="Times New Roman" panose="02020603050405020304" pitchFamily="18" charset="0"/>
                <a:cs typeface="Times New Roman" panose="02020603050405020304" pitchFamily="18" charset="0"/>
              </a:rPr>
              <a:t>Alerting Employees to Emergency</a:t>
            </a:r>
            <a:endParaRPr lang="en-US" dirty="0">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 name="Content Placeholder 2">
            <a:extLst>
              <a:ext uri="{FF2B5EF4-FFF2-40B4-BE49-F238E27FC236}">
                <a16:creationId xmlns:a16="http://schemas.microsoft.com/office/drawing/2014/main" id="{69A1F2CB-DB4B-0671-C9A1-C96A93DC2360}"/>
              </a:ext>
            </a:extLst>
          </p:cNvPr>
          <p:cNvGraphicFramePr>
            <a:graphicFrameLocks noGrp="1"/>
          </p:cNvGraphicFramePr>
          <p:nvPr>
            <p:ph idx="1"/>
            <p:extLst>
              <p:ext uri="{D42A27DB-BD31-4B8C-83A1-F6EECF244321}">
                <p14:modId xmlns:p14="http://schemas.microsoft.com/office/powerpoint/2010/main" val="419273887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88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9004A-4850-57B9-A8F7-94BB6FE93127}"/>
              </a:ext>
            </a:extLst>
          </p:cNvPr>
          <p:cNvSpPr>
            <a:spLocks noGrp="1"/>
          </p:cNvSpPr>
          <p:nvPr>
            <p:ph type="title"/>
          </p:nvPr>
        </p:nvSpPr>
        <p:spPr>
          <a:xfrm>
            <a:off x="1286933" y="609600"/>
            <a:ext cx="10197494" cy="1099457"/>
          </a:xfrm>
        </p:spPr>
        <p:txBody>
          <a:bodyPr>
            <a:normAutofit/>
          </a:bodyPr>
          <a:lstStyle/>
          <a:p>
            <a:r>
              <a:rPr lang="en-US" dirty="0">
                <a:latin typeface="Arial" panose="020B0604020202020204" pitchFamily="34" charset="0"/>
              </a:rPr>
              <a:t>E</a:t>
            </a:r>
            <a:r>
              <a:rPr lang="en-US" dirty="0">
                <a:effectLst/>
                <a:latin typeface="Arial" panose="020B0604020202020204" pitchFamily="34" charset="0"/>
              </a:rPr>
              <a:t>stablish evacuation routes and exits</a:t>
            </a:r>
            <a:endParaRPr lang="en-US" dirty="0">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1845FD2-C801-A58B-F057-6E23C6CF564B}"/>
              </a:ext>
            </a:extLst>
          </p:cNvPr>
          <p:cNvGraphicFramePr>
            <a:graphicFrameLocks noGrp="1"/>
          </p:cNvGraphicFramePr>
          <p:nvPr>
            <p:ph idx="1"/>
            <p:extLst>
              <p:ext uri="{D42A27DB-BD31-4B8C-83A1-F6EECF244321}">
                <p14:modId xmlns:p14="http://schemas.microsoft.com/office/powerpoint/2010/main" val="90066328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3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55222199-EC15-6BD3-49D7-C0ED281FB4D8}"/>
              </a:ext>
            </a:extLst>
          </p:cNvPr>
          <p:cNvPicPr>
            <a:picLocks noChangeAspect="1"/>
          </p:cNvPicPr>
          <p:nvPr/>
        </p:nvPicPr>
        <p:blipFill rotWithShape="1">
          <a:blip r:embed="rId2">
            <a:extLst>
              <a:ext uri="{28A0092B-C50C-407E-A947-70E740481C1C}">
                <a14:useLocalDpi xmlns:a14="http://schemas.microsoft.com/office/drawing/2010/main" val="0"/>
              </a:ext>
            </a:extLst>
          </a:blip>
          <a:srcRect t="9547" r="1" b="24177"/>
          <a:stretch/>
        </p:blipFill>
        <p:spPr>
          <a:xfrm>
            <a:off x="568452" y="571500"/>
            <a:ext cx="11055096" cy="5715000"/>
          </a:xfrm>
          <a:prstGeom prst="rect">
            <a:avLst/>
          </a:prstGeom>
        </p:spPr>
      </p:pic>
    </p:spTree>
    <p:extLst>
      <p:ext uri="{BB962C8B-B14F-4D97-AF65-F5344CB8AC3E}">
        <p14:creationId xmlns:p14="http://schemas.microsoft.com/office/powerpoint/2010/main" val="276734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6">
            <a:extLst>
              <a:ext uri="{FF2B5EF4-FFF2-40B4-BE49-F238E27FC236}">
                <a16:creationId xmlns:a16="http://schemas.microsoft.com/office/drawing/2014/main" id="{AA91753C-746D-BA49-F6DC-CD186492892B}"/>
              </a:ext>
            </a:extLst>
          </p:cNvPr>
          <p:cNvPicPr>
            <a:picLocks noChangeAspect="1"/>
          </p:cNvPicPr>
          <p:nvPr/>
        </p:nvPicPr>
        <p:blipFill rotWithShape="1">
          <a:blip r:embed="rId2"/>
          <a:srcRect t="444" b="-444"/>
          <a:stretch/>
        </p:blipFill>
        <p:spPr>
          <a:xfrm>
            <a:off x="20" y="10"/>
            <a:ext cx="12191980" cy="6857989"/>
          </a:xfrm>
          <a:prstGeom prst="rect">
            <a:avLst/>
          </a:prstGeom>
        </p:spPr>
      </p:pic>
      <p:sp>
        <p:nvSpPr>
          <p:cNvPr id="4" name="Title 3">
            <a:extLst>
              <a:ext uri="{FF2B5EF4-FFF2-40B4-BE49-F238E27FC236}">
                <a16:creationId xmlns:a16="http://schemas.microsoft.com/office/drawing/2014/main" id="{BDCD5921-59A8-3D8B-51EF-9033220EC534}"/>
              </a:ext>
            </a:extLst>
          </p:cNvPr>
          <p:cNvSpPr>
            <a:spLocks noGrp="1"/>
          </p:cNvSpPr>
          <p:nvPr>
            <p:ph type="title"/>
          </p:nvPr>
        </p:nvSpPr>
        <p:spPr>
          <a:xfrm>
            <a:off x="2076091" y="2633933"/>
            <a:ext cx="8039818" cy="1643572"/>
          </a:xfrm>
        </p:spPr>
        <p:txBody>
          <a:bodyPr vert="horz" lIns="91440" tIns="45720" rIns="91440" bIns="45720" rtlCol="0" anchor="b">
            <a:normAutofit/>
          </a:bodyPr>
          <a:lstStyle/>
          <a:p>
            <a:r>
              <a:rPr lang="en-US" sz="2800" kern="1200" cap="all" spc="390" baseline="0">
                <a:solidFill>
                  <a:srgbClr val="FFFFFF"/>
                </a:solidFill>
                <a:latin typeface="+mj-lt"/>
                <a:ea typeface="+mj-ea"/>
                <a:cs typeface="+mj-cs"/>
              </a:rPr>
              <a:t>Fires</a:t>
            </a:r>
          </a:p>
        </p:txBody>
      </p:sp>
      <p:sp>
        <p:nvSpPr>
          <p:cNvPr id="5" name="Text Placeholder 4">
            <a:extLst>
              <a:ext uri="{FF2B5EF4-FFF2-40B4-BE49-F238E27FC236}">
                <a16:creationId xmlns:a16="http://schemas.microsoft.com/office/drawing/2014/main" id="{405FC0F5-7B94-B9BC-3A26-AEFB123633CA}"/>
              </a:ext>
            </a:extLst>
          </p:cNvPr>
          <p:cNvSpPr>
            <a:spLocks noGrp="1"/>
          </p:cNvSpPr>
          <p:nvPr>
            <p:ph type="body" idx="1"/>
          </p:nvPr>
        </p:nvSpPr>
        <p:spPr>
          <a:xfrm>
            <a:off x="1857556" y="5272809"/>
            <a:ext cx="8442384" cy="725018"/>
          </a:xfrm>
        </p:spPr>
        <p:txBody>
          <a:bodyPr vert="horz" lIns="91440" tIns="45720" rIns="91440" bIns="45720" rtlCol="0">
            <a:normAutofit/>
          </a:bodyPr>
          <a:lstStyle/>
          <a:p>
            <a:pPr>
              <a:lnSpc>
                <a:spcPct val="100000"/>
              </a:lnSpc>
            </a:pPr>
            <a:endParaRPr lang="en-US">
              <a:solidFill>
                <a:srgbClr val="FFFFFF"/>
              </a:solidFill>
            </a:endParaRPr>
          </a:p>
        </p:txBody>
      </p:sp>
    </p:spTree>
    <p:extLst>
      <p:ext uri="{BB962C8B-B14F-4D97-AF65-F5344CB8AC3E}">
        <p14:creationId xmlns:p14="http://schemas.microsoft.com/office/powerpoint/2010/main" val="136971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74C2D0-EEBE-BBC1-4B1A-3573FD5368DA}"/>
              </a:ext>
            </a:extLst>
          </p:cNvPr>
          <p:cNvSpPr>
            <a:spLocks noGrp="1"/>
          </p:cNvSpPr>
          <p:nvPr>
            <p:ph type="title"/>
          </p:nvPr>
        </p:nvSpPr>
        <p:spPr/>
        <p:txBody>
          <a:bodyPr/>
          <a:lstStyle/>
          <a:p>
            <a:r>
              <a:rPr lang="en-US" altLang="en-US" dirty="0">
                <a:latin typeface="Comic Sans MS" panose="030F0702030302020204" pitchFamily="66" charset="0"/>
              </a:rPr>
              <a:t>Fire Tetrahedron</a:t>
            </a:r>
            <a:endParaRPr lang="en-US" dirty="0"/>
          </a:p>
        </p:txBody>
      </p:sp>
      <p:sp>
        <p:nvSpPr>
          <p:cNvPr id="8" name="Content Placeholder 7">
            <a:extLst>
              <a:ext uri="{FF2B5EF4-FFF2-40B4-BE49-F238E27FC236}">
                <a16:creationId xmlns:a16="http://schemas.microsoft.com/office/drawing/2014/main" id="{40F49280-31FA-2959-F830-D3DD8847E28A}"/>
              </a:ext>
            </a:extLst>
          </p:cNvPr>
          <p:cNvSpPr>
            <a:spLocks noGrp="1"/>
          </p:cNvSpPr>
          <p:nvPr>
            <p:ph idx="1"/>
          </p:nvPr>
        </p:nvSpPr>
        <p:spPr/>
        <p:txBody>
          <a:bodyPr/>
          <a:lstStyle/>
          <a:p>
            <a:pPr>
              <a:spcBef>
                <a:spcPts val="500"/>
              </a:spcBef>
              <a:spcAft>
                <a:spcPts val="500"/>
              </a:spcAft>
            </a:pPr>
            <a:r>
              <a:rPr lang="en-US" altLang="en-US" sz="2800" dirty="0">
                <a:latin typeface="Calibri" panose="020F0502020204030204" pitchFamily="34" charset="0"/>
                <a:cs typeface="Calibri" panose="020F0502020204030204" pitchFamily="34" charset="0"/>
              </a:rPr>
              <a:t>Basic components of a fire are: </a:t>
            </a:r>
          </a:p>
          <a:p>
            <a:pPr lvl="1">
              <a:spcBef>
                <a:spcPts val="500"/>
              </a:spcBef>
              <a:spcAft>
                <a:spcPts val="500"/>
              </a:spcAft>
            </a:pPr>
            <a:r>
              <a:rPr lang="en-US" altLang="en-US" sz="2400" dirty="0">
                <a:latin typeface="Calibri" panose="020F0502020204030204" pitchFamily="34" charset="0"/>
                <a:cs typeface="Calibri" panose="020F0502020204030204" pitchFamily="34" charset="0"/>
              </a:rPr>
              <a:t>fuel </a:t>
            </a:r>
          </a:p>
          <a:p>
            <a:pPr lvl="1">
              <a:spcBef>
                <a:spcPts val="500"/>
              </a:spcBef>
              <a:spcAft>
                <a:spcPts val="500"/>
              </a:spcAft>
            </a:pPr>
            <a:r>
              <a:rPr lang="en-US" altLang="en-US" sz="2400" dirty="0">
                <a:latin typeface="Calibri" panose="020F0502020204030204" pitchFamily="34" charset="0"/>
                <a:cs typeface="Calibri" panose="020F0502020204030204" pitchFamily="34" charset="0"/>
              </a:rPr>
              <a:t>source of ignition</a:t>
            </a:r>
          </a:p>
          <a:p>
            <a:pPr lvl="1">
              <a:spcBef>
                <a:spcPts val="500"/>
              </a:spcBef>
              <a:spcAft>
                <a:spcPts val="500"/>
              </a:spcAft>
            </a:pPr>
            <a:r>
              <a:rPr lang="en-US" altLang="en-US" sz="2400" dirty="0">
                <a:latin typeface="Calibri" panose="020F0502020204030204" pitchFamily="34" charset="0"/>
                <a:cs typeface="Calibri" panose="020F0502020204030204" pitchFamily="34" charset="0"/>
              </a:rPr>
              <a:t>oxygen</a:t>
            </a:r>
          </a:p>
          <a:p>
            <a:pPr lvl="1">
              <a:spcBef>
                <a:spcPts val="500"/>
              </a:spcBef>
              <a:spcAft>
                <a:spcPts val="500"/>
              </a:spcAft>
            </a:pPr>
            <a:r>
              <a:rPr lang="en-US" altLang="en-US" sz="2400" dirty="0">
                <a:latin typeface="Calibri" panose="020F0502020204030204" pitchFamily="34" charset="0"/>
                <a:cs typeface="Calibri" panose="020F0502020204030204" pitchFamily="34" charset="0"/>
              </a:rPr>
              <a:t>process of combustion</a:t>
            </a:r>
          </a:p>
          <a:p>
            <a:pPr>
              <a:spcBef>
                <a:spcPts val="500"/>
              </a:spcBef>
              <a:spcAft>
                <a:spcPts val="500"/>
              </a:spcAft>
            </a:pPr>
            <a:r>
              <a:rPr lang="en-US" altLang="en-US" sz="2800" dirty="0">
                <a:latin typeface="Calibri" panose="020F0502020204030204" pitchFamily="34" charset="0"/>
                <a:cs typeface="Calibri" panose="020F0502020204030204" pitchFamily="34" charset="0"/>
              </a:rPr>
              <a:t>Commonly referred to as the "fire tetrahedron" </a:t>
            </a:r>
          </a:p>
          <a:p>
            <a:endParaRPr lang="en-US" dirty="0"/>
          </a:p>
        </p:txBody>
      </p:sp>
      <p:sp>
        <p:nvSpPr>
          <p:cNvPr id="9" name="Text Placeholder 8">
            <a:extLst>
              <a:ext uri="{FF2B5EF4-FFF2-40B4-BE49-F238E27FC236}">
                <a16:creationId xmlns:a16="http://schemas.microsoft.com/office/drawing/2014/main" id="{76D4AD4E-13C4-E7E5-3A1B-0A3D3140C180}"/>
              </a:ext>
            </a:extLst>
          </p:cNvPr>
          <p:cNvSpPr>
            <a:spLocks noGrp="1"/>
          </p:cNvSpPr>
          <p:nvPr>
            <p:ph type="body" sz="half" idx="2"/>
          </p:nvPr>
        </p:nvSpPr>
        <p:spPr/>
        <p:txBody>
          <a:bodyPr/>
          <a:lstStyle/>
          <a:p>
            <a:endParaRPr lang="en-US" dirty="0"/>
          </a:p>
        </p:txBody>
      </p:sp>
      <p:pic>
        <p:nvPicPr>
          <p:cNvPr id="12" name="Picture 11">
            <a:extLst>
              <a:ext uri="{FF2B5EF4-FFF2-40B4-BE49-F238E27FC236}">
                <a16:creationId xmlns:a16="http://schemas.microsoft.com/office/drawing/2014/main" id="{0010F714-B174-4B31-0AED-D62A178E7590}"/>
              </a:ext>
            </a:extLst>
          </p:cNvPr>
          <p:cNvPicPr>
            <a:picLocks noChangeAspect="1"/>
          </p:cNvPicPr>
          <p:nvPr/>
        </p:nvPicPr>
        <p:blipFill>
          <a:blip r:embed="rId2"/>
          <a:stretch>
            <a:fillRect/>
          </a:stretch>
        </p:blipFill>
        <p:spPr>
          <a:xfrm>
            <a:off x="677334" y="2777069"/>
            <a:ext cx="3900614" cy="2723400"/>
          </a:xfrm>
          <a:prstGeom prst="rect">
            <a:avLst/>
          </a:prstGeom>
        </p:spPr>
      </p:pic>
    </p:spTree>
    <p:extLst>
      <p:ext uri="{BB962C8B-B14F-4D97-AF65-F5344CB8AC3E}">
        <p14:creationId xmlns:p14="http://schemas.microsoft.com/office/powerpoint/2010/main" val="388088573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469</TotalTime>
  <Words>882</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Comic Sans MS</vt:lpstr>
      <vt:lpstr>Times New Roman</vt:lpstr>
      <vt:lpstr>Trebuchet MS</vt:lpstr>
      <vt:lpstr>Wingdings 2</vt:lpstr>
      <vt:lpstr>Wingdings 3</vt:lpstr>
      <vt:lpstr>Facet</vt:lpstr>
      <vt:lpstr>Preparing for Emergency Response </vt:lpstr>
      <vt:lpstr>Workplace Emergency?</vt:lpstr>
      <vt:lpstr>Emergency Action Plan includes</vt:lpstr>
      <vt:lpstr>PowerPoint Presentation</vt:lpstr>
      <vt:lpstr>Alerting Employees to Emergency</vt:lpstr>
      <vt:lpstr>Establish evacuation routes and exits</vt:lpstr>
      <vt:lpstr>PowerPoint Presentation</vt:lpstr>
      <vt:lpstr>Fires</vt:lpstr>
      <vt:lpstr>Fire Tetrahedron</vt:lpstr>
      <vt:lpstr>Common Causes of Fires</vt:lpstr>
      <vt:lpstr>Types of Fires</vt:lpstr>
      <vt:lpstr>PowerPoint Presentation</vt:lpstr>
      <vt:lpstr>Important Safety Elements</vt:lpstr>
      <vt:lpstr>Smoke Alarms</vt:lpstr>
      <vt:lpstr>Alarm Placement &amp; Maintenance</vt:lpstr>
      <vt:lpstr>Carbon monoxide (CO)</vt:lpstr>
      <vt:lpstr>HOW TO USE A PORTABLE FIRE EXTINGUISHER</vt:lpstr>
      <vt:lpstr>Residential Fire Sprinklers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Minimizing the Risks from Hazards </dc:title>
  <dc:creator>Syed Haider Hussain</dc:creator>
  <cp:lastModifiedBy>Syed Haider Hussain</cp:lastModifiedBy>
  <cp:revision>8</cp:revision>
  <dcterms:created xsi:type="dcterms:W3CDTF">2022-05-18T15:38:09Z</dcterms:created>
  <dcterms:modified xsi:type="dcterms:W3CDTF">2022-05-25T20:20:25Z</dcterms:modified>
</cp:coreProperties>
</file>