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65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54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58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80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42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73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145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25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3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971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79EDA-F490-465A-846B-7ABFAC1EB3F3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22B29-E15F-4ABA-B238-B891271B0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9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Regression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538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Dependent and Independent Variables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2688" y="1876873"/>
            <a:ext cx="9710928" cy="292685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17520" y="5724144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857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68" y="1131883"/>
            <a:ext cx="4983480" cy="35691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7427" y="1335024"/>
            <a:ext cx="5670789" cy="333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499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9" y="828882"/>
            <a:ext cx="11314426" cy="3523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983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1216" y="968536"/>
            <a:ext cx="6262310" cy="4517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7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304" y="1300598"/>
            <a:ext cx="11006665" cy="3435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3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Residual error </a:t>
            </a:r>
            <a:r>
              <a:rPr lang="en-US" dirty="0" err="1" smtClean="0"/>
              <a:t>ei</a:t>
            </a:r>
            <a:r>
              <a:rPr lang="en-US" dirty="0" smtClean="0"/>
              <a:t> between true and measured values of 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816" y="1747349"/>
            <a:ext cx="7541528" cy="43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384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Linear Regression </vt:lpstr>
      <vt:lpstr>Dependent and Independent Variables</vt:lpstr>
      <vt:lpstr>PowerPoint Presentation</vt:lpstr>
      <vt:lpstr>PowerPoint Presentation</vt:lpstr>
      <vt:lpstr>PowerPoint Presentation</vt:lpstr>
      <vt:lpstr>PowerPoint Presentation</vt:lpstr>
      <vt:lpstr>Residual error ei between true and measured values of 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Regression</dc:title>
  <dc:creator>lenovo</dc:creator>
  <cp:lastModifiedBy>lenovo</cp:lastModifiedBy>
  <cp:revision>2</cp:revision>
  <dcterms:created xsi:type="dcterms:W3CDTF">2022-07-14T07:22:06Z</dcterms:created>
  <dcterms:modified xsi:type="dcterms:W3CDTF">2022-07-14T07:22:37Z</dcterms:modified>
</cp:coreProperties>
</file>