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79EDA-F490-465A-846B-7ABFAC1EB3F3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2B29-E15F-4ABA-B238-B891271B0A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265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79EDA-F490-465A-846B-7ABFAC1EB3F3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2B29-E15F-4ABA-B238-B891271B0A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754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79EDA-F490-465A-846B-7ABFAC1EB3F3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2B29-E15F-4ABA-B238-B891271B0A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058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79EDA-F490-465A-846B-7ABFAC1EB3F3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2B29-E15F-4ABA-B238-B891271B0A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080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79EDA-F490-465A-846B-7ABFAC1EB3F3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2B29-E15F-4ABA-B238-B891271B0A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423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79EDA-F490-465A-846B-7ABFAC1EB3F3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2B29-E15F-4ABA-B238-B891271B0A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573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79EDA-F490-465A-846B-7ABFAC1EB3F3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2B29-E15F-4ABA-B238-B891271B0A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145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79EDA-F490-465A-846B-7ABFAC1EB3F3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2B29-E15F-4ABA-B238-B891271B0A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91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79EDA-F490-465A-846B-7ABFAC1EB3F3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2B29-E15F-4ABA-B238-B891271B0A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825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79EDA-F490-465A-846B-7ABFAC1EB3F3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2B29-E15F-4ABA-B238-B891271B0A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638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79EDA-F490-465A-846B-7ABFAC1EB3F3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22B29-E15F-4ABA-B238-B891271B0A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971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179EDA-F490-465A-846B-7ABFAC1EB3F3}" type="datetimeFigureOut">
              <a:rPr lang="en-US" smtClean="0"/>
              <a:t>7/14/2022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122B29-E15F-4ABA-B238-B891271B0A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090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Linear Regression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538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Dependent and Independent Variables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32688" y="1876873"/>
            <a:ext cx="9710928" cy="292685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017520" y="5724144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857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368" y="1131883"/>
            <a:ext cx="4983480" cy="356913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17427" y="1335024"/>
            <a:ext cx="5670789" cy="3336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6499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479" y="828882"/>
            <a:ext cx="11314426" cy="3523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9983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1216" y="968536"/>
            <a:ext cx="6262310" cy="4517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970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0304" y="1300598"/>
            <a:ext cx="11006665" cy="3435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39383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Residual error </a:t>
            </a:r>
            <a:r>
              <a:rPr lang="en-US" dirty="0" err="1" smtClean="0"/>
              <a:t>ei</a:t>
            </a:r>
            <a:r>
              <a:rPr lang="en-US" dirty="0" smtClean="0"/>
              <a:t> between true and measured values of y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8816" y="1747349"/>
            <a:ext cx="7541528" cy="430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13846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Widescreen</PresentationFormat>
  <Paragraphs>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Linear Regression </vt:lpstr>
      <vt:lpstr>Dependent and Independent Variables</vt:lpstr>
      <vt:lpstr>PowerPoint Presentation</vt:lpstr>
      <vt:lpstr>PowerPoint Presentation</vt:lpstr>
      <vt:lpstr>PowerPoint Presentation</vt:lpstr>
      <vt:lpstr>PowerPoint Presentation</vt:lpstr>
      <vt:lpstr>Residual error ei between true and measured values of 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Linear Regression</dc:title>
  <dc:creator>lenovo</dc:creator>
  <cp:lastModifiedBy>lenovo</cp:lastModifiedBy>
  <cp:revision>2</cp:revision>
  <dcterms:created xsi:type="dcterms:W3CDTF">2022-07-14T07:22:06Z</dcterms:created>
  <dcterms:modified xsi:type="dcterms:W3CDTF">2022-07-14T07:22:37Z</dcterms:modified>
</cp:coreProperties>
</file>