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61" r:id="rId5"/>
    <p:sldId id="301" r:id="rId6"/>
    <p:sldId id="262" r:id="rId7"/>
    <p:sldId id="263" r:id="rId8"/>
    <p:sldId id="265" r:id="rId9"/>
    <p:sldId id="267" r:id="rId10"/>
    <p:sldId id="269" r:id="rId11"/>
    <p:sldId id="270" r:id="rId12"/>
    <p:sldId id="271" r:id="rId13"/>
    <p:sldId id="272" r:id="rId14"/>
    <p:sldId id="274" r:id="rId15"/>
    <p:sldId id="276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6" r:id="rId24"/>
    <p:sldId id="288" r:id="rId25"/>
    <p:sldId id="289" r:id="rId26"/>
    <p:sldId id="291" r:id="rId27"/>
    <p:sldId id="292" r:id="rId28"/>
    <p:sldId id="293" r:id="rId29"/>
    <p:sldId id="294" r:id="rId30"/>
    <p:sldId id="295" r:id="rId31"/>
    <p:sldId id="297" r:id="rId32"/>
    <p:sldId id="298" r:id="rId33"/>
    <p:sldId id="29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B64A-8266-4FAD-85C3-54DE86F0337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D490-64A9-41C4-9E85-C6E890EBD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87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B64A-8266-4FAD-85C3-54DE86F0337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D490-64A9-41C4-9E85-C6E890EBD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B64A-8266-4FAD-85C3-54DE86F0337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D490-64A9-41C4-9E85-C6E890EBD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4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B64A-8266-4FAD-85C3-54DE86F0337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D490-64A9-41C4-9E85-C6E890EBD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1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B64A-8266-4FAD-85C3-54DE86F0337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D490-64A9-41C4-9E85-C6E890EBD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9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B64A-8266-4FAD-85C3-54DE86F0337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D490-64A9-41C4-9E85-C6E890EBD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8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B64A-8266-4FAD-85C3-54DE86F0337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D490-64A9-41C4-9E85-C6E890EBD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B64A-8266-4FAD-85C3-54DE86F0337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D490-64A9-41C4-9E85-C6E890EBD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6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B64A-8266-4FAD-85C3-54DE86F0337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D490-64A9-41C4-9E85-C6E890EBD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B64A-8266-4FAD-85C3-54DE86F0337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D490-64A9-41C4-9E85-C6E890EBD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B64A-8266-4FAD-85C3-54DE86F0337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D490-64A9-41C4-9E85-C6E890EBD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8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AB64A-8266-4FAD-85C3-54DE86F0337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AD490-64A9-41C4-9E85-C6E890EBD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4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media/image2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2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../media/image3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media/image3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media/image3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2" Target="../media/image3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2" Target="../media/image3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2" Target="../media/image3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2" Target="../media/image4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2" Target="../media/image4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2" Target="../media/image4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0.xml.rels><?xml version="1.0" encoding="UTF-8" standalone="yes" ?><Relationships xmlns="http://schemas.openxmlformats.org/package/2006/relationships"><Relationship Id="rId3" Target="../media/image44.jpeg" Type="http://schemas.openxmlformats.org/officeDocument/2006/relationships/image"/><Relationship Id="rId2" Target="../media/image4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1.xml.rels><?xml version="1.0" encoding="UTF-8" standalone="yes" ?><Relationships xmlns="http://schemas.openxmlformats.org/package/2006/relationships"><Relationship Id="rId2" Target="../media/image4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2" Target="../media/image4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2" Target="../media/image4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1"/>
            <a:ext cx="8382000" cy="634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722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781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86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798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8525"/>
            <a:ext cx="91440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381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8525"/>
            <a:ext cx="91440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5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909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9144000" cy="326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957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38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544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101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9144000" cy="325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73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57600"/>
            <a:ext cx="914399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59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18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6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695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8525"/>
            <a:ext cx="91440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118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31598"/>
            <a:ext cx="90678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269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288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80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9144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584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590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074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901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94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1895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8525"/>
            <a:ext cx="91440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936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000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231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028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250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Pakistan Needs China &amp; CEPC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14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First reason: Defense Security</a:t>
            </a:r>
          </a:p>
          <a:p>
            <a:r>
              <a:rPr lang="en-US" dirty="0" smtClean="0"/>
              <a:t>Second reason: Diplomatic need</a:t>
            </a:r>
          </a:p>
          <a:p>
            <a:r>
              <a:rPr lang="en-US" dirty="0" smtClean="0"/>
              <a:t>Third reason: Chinese Investment</a:t>
            </a:r>
          </a:p>
          <a:p>
            <a:r>
              <a:rPr lang="en-US" dirty="0" smtClean="0"/>
              <a:t>Fourth reason: Acquisition of Technology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4700" dirty="0" smtClean="0"/>
              <a:t>Why China needs Pakistan &amp; CEPC</a:t>
            </a:r>
            <a:endParaRPr lang="en-US" sz="4700" dirty="0"/>
          </a:p>
        </p:txBody>
      </p:sp>
    </p:spTree>
    <p:extLst>
      <p:ext uri="{BB962C8B-B14F-4D97-AF65-F5344CB8AC3E}">
        <p14:creationId xmlns:p14="http://schemas.microsoft.com/office/powerpoint/2010/main" val="3788953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343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9308"/>
            <a:ext cx="9144000" cy="339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304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588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80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8525"/>
            <a:ext cx="91440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655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258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33</Words>
  <Application>Microsoft Office PowerPoint</Application>
  <PresentationFormat>On-screen Show (4:3)</PresentationFormat>
  <Paragraphs>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Why Pakistan Needs China &amp; CEPC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6</cp:revision>
  <dcterms:created xsi:type="dcterms:W3CDTF">2022-01-04T05:33:49Z</dcterms:created>
  <dcterms:modified xsi:type="dcterms:W3CDTF">2022-01-04T06:14:38Z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2078194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