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4"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B7EA7C-C8A8-47D5-9A28-9EC51F9C6F3C}" type="datetimeFigureOut">
              <a:rPr lang="en-US" smtClean="0"/>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34D4B-4DF9-490D-B580-4A4E39B5D314}" type="slidenum">
              <a:rPr lang="en-US" smtClean="0"/>
              <a:t>‹#›</a:t>
            </a:fld>
            <a:endParaRPr lang="en-US"/>
          </a:p>
        </p:txBody>
      </p:sp>
    </p:spTree>
    <p:extLst>
      <p:ext uri="{BB962C8B-B14F-4D97-AF65-F5344CB8AC3E}">
        <p14:creationId xmlns:p14="http://schemas.microsoft.com/office/powerpoint/2010/main" val="1288773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B7EA7C-C8A8-47D5-9A28-9EC51F9C6F3C}" type="datetimeFigureOut">
              <a:rPr lang="en-US" smtClean="0"/>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34D4B-4DF9-490D-B580-4A4E39B5D314}" type="slidenum">
              <a:rPr lang="en-US" smtClean="0"/>
              <a:t>‹#›</a:t>
            </a:fld>
            <a:endParaRPr lang="en-US"/>
          </a:p>
        </p:txBody>
      </p:sp>
    </p:spTree>
    <p:extLst>
      <p:ext uri="{BB962C8B-B14F-4D97-AF65-F5344CB8AC3E}">
        <p14:creationId xmlns:p14="http://schemas.microsoft.com/office/powerpoint/2010/main" val="2877191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B7EA7C-C8A8-47D5-9A28-9EC51F9C6F3C}" type="datetimeFigureOut">
              <a:rPr lang="en-US" smtClean="0"/>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34D4B-4DF9-490D-B580-4A4E39B5D314}" type="slidenum">
              <a:rPr lang="en-US" smtClean="0"/>
              <a:t>‹#›</a:t>
            </a:fld>
            <a:endParaRPr lang="en-US"/>
          </a:p>
        </p:txBody>
      </p:sp>
    </p:spTree>
    <p:extLst>
      <p:ext uri="{BB962C8B-B14F-4D97-AF65-F5344CB8AC3E}">
        <p14:creationId xmlns:p14="http://schemas.microsoft.com/office/powerpoint/2010/main" val="3481271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B7EA7C-C8A8-47D5-9A28-9EC51F9C6F3C}" type="datetimeFigureOut">
              <a:rPr lang="en-US" smtClean="0"/>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34D4B-4DF9-490D-B580-4A4E39B5D314}" type="slidenum">
              <a:rPr lang="en-US" smtClean="0"/>
              <a:t>‹#›</a:t>
            </a:fld>
            <a:endParaRPr lang="en-US"/>
          </a:p>
        </p:txBody>
      </p:sp>
    </p:spTree>
    <p:extLst>
      <p:ext uri="{BB962C8B-B14F-4D97-AF65-F5344CB8AC3E}">
        <p14:creationId xmlns:p14="http://schemas.microsoft.com/office/powerpoint/2010/main" val="3309471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B7EA7C-C8A8-47D5-9A28-9EC51F9C6F3C}" type="datetimeFigureOut">
              <a:rPr lang="en-US" smtClean="0"/>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34D4B-4DF9-490D-B580-4A4E39B5D314}" type="slidenum">
              <a:rPr lang="en-US" smtClean="0"/>
              <a:t>‹#›</a:t>
            </a:fld>
            <a:endParaRPr lang="en-US"/>
          </a:p>
        </p:txBody>
      </p:sp>
    </p:spTree>
    <p:extLst>
      <p:ext uri="{BB962C8B-B14F-4D97-AF65-F5344CB8AC3E}">
        <p14:creationId xmlns:p14="http://schemas.microsoft.com/office/powerpoint/2010/main" val="56336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B7EA7C-C8A8-47D5-9A28-9EC51F9C6F3C}" type="datetimeFigureOut">
              <a:rPr lang="en-US" smtClean="0"/>
              <a:t>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B34D4B-4DF9-490D-B580-4A4E39B5D314}" type="slidenum">
              <a:rPr lang="en-US" smtClean="0"/>
              <a:t>‹#›</a:t>
            </a:fld>
            <a:endParaRPr lang="en-US"/>
          </a:p>
        </p:txBody>
      </p:sp>
    </p:spTree>
    <p:extLst>
      <p:ext uri="{BB962C8B-B14F-4D97-AF65-F5344CB8AC3E}">
        <p14:creationId xmlns:p14="http://schemas.microsoft.com/office/powerpoint/2010/main" val="2842730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B7EA7C-C8A8-47D5-9A28-9EC51F9C6F3C}" type="datetimeFigureOut">
              <a:rPr lang="en-US" smtClean="0"/>
              <a:t>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B34D4B-4DF9-490D-B580-4A4E39B5D314}" type="slidenum">
              <a:rPr lang="en-US" smtClean="0"/>
              <a:t>‹#›</a:t>
            </a:fld>
            <a:endParaRPr lang="en-US"/>
          </a:p>
        </p:txBody>
      </p:sp>
    </p:spTree>
    <p:extLst>
      <p:ext uri="{BB962C8B-B14F-4D97-AF65-F5344CB8AC3E}">
        <p14:creationId xmlns:p14="http://schemas.microsoft.com/office/powerpoint/2010/main" val="2037199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B7EA7C-C8A8-47D5-9A28-9EC51F9C6F3C}" type="datetimeFigureOut">
              <a:rPr lang="en-US" smtClean="0"/>
              <a:t>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B34D4B-4DF9-490D-B580-4A4E39B5D314}" type="slidenum">
              <a:rPr lang="en-US" smtClean="0"/>
              <a:t>‹#›</a:t>
            </a:fld>
            <a:endParaRPr lang="en-US"/>
          </a:p>
        </p:txBody>
      </p:sp>
    </p:spTree>
    <p:extLst>
      <p:ext uri="{BB962C8B-B14F-4D97-AF65-F5344CB8AC3E}">
        <p14:creationId xmlns:p14="http://schemas.microsoft.com/office/powerpoint/2010/main" val="1621203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B7EA7C-C8A8-47D5-9A28-9EC51F9C6F3C}" type="datetimeFigureOut">
              <a:rPr lang="en-US" smtClean="0"/>
              <a:t>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B34D4B-4DF9-490D-B580-4A4E39B5D314}" type="slidenum">
              <a:rPr lang="en-US" smtClean="0"/>
              <a:t>‹#›</a:t>
            </a:fld>
            <a:endParaRPr lang="en-US"/>
          </a:p>
        </p:txBody>
      </p:sp>
    </p:spTree>
    <p:extLst>
      <p:ext uri="{BB962C8B-B14F-4D97-AF65-F5344CB8AC3E}">
        <p14:creationId xmlns:p14="http://schemas.microsoft.com/office/powerpoint/2010/main" val="3501632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B7EA7C-C8A8-47D5-9A28-9EC51F9C6F3C}" type="datetimeFigureOut">
              <a:rPr lang="en-US" smtClean="0"/>
              <a:t>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B34D4B-4DF9-490D-B580-4A4E39B5D314}" type="slidenum">
              <a:rPr lang="en-US" smtClean="0"/>
              <a:t>‹#›</a:t>
            </a:fld>
            <a:endParaRPr lang="en-US"/>
          </a:p>
        </p:txBody>
      </p:sp>
    </p:spTree>
    <p:extLst>
      <p:ext uri="{BB962C8B-B14F-4D97-AF65-F5344CB8AC3E}">
        <p14:creationId xmlns:p14="http://schemas.microsoft.com/office/powerpoint/2010/main" val="501167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B7EA7C-C8A8-47D5-9A28-9EC51F9C6F3C}" type="datetimeFigureOut">
              <a:rPr lang="en-US" smtClean="0"/>
              <a:t>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B34D4B-4DF9-490D-B580-4A4E39B5D314}" type="slidenum">
              <a:rPr lang="en-US" smtClean="0"/>
              <a:t>‹#›</a:t>
            </a:fld>
            <a:endParaRPr lang="en-US"/>
          </a:p>
        </p:txBody>
      </p:sp>
    </p:spTree>
    <p:extLst>
      <p:ext uri="{BB962C8B-B14F-4D97-AF65-F5344CB8AC3E}">
        <p14:creationId xmlns:p14="http://schemas.microsoft.com/office/powerpoint/2010/main" val="395462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B7EA7C-C8A8-47D5-9A28-9EC51F9C6F3C}" type="datetimeFigureOut">
              <a:rPr lang="en-US" smtClean="0"/>
              <a:t>1/4/2022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B34D4B-4DF9-490D-B580-4A4E39B5D314}" type="slidenum">
              <a:rPr lang="en-US" smtClean="0"/>
              <a:t>‹#›</a:t>
            </a:fld>
            <a:endParaRPr lang="en-US"/>
          </a:p>
        </p:txBody>
      </p:sp>
    </p:spTree>
    <p:extLst>
      <p:ext uri="{BB962C8B-B14F-4D97-AF65-F5344CB8AC3E}">
        <p14:creationId xmlns:p14="http://schemas.microsoft.com/office/powerpoint/2010/main" val="3576603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147763"/>
            <a:ext cx="607695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4841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07819"/>
            <a:ext cx="8001000" cy="662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1141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
            <a:ext cx="8381999" cy="6553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7280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76201"/>
            <a:ext cx="78486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455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2400"/>
            <a:ext cx="7772400" cy="6400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3964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8077200" cy="6172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295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57200"/>
            <a:ext cx="8915400" cy="6172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0072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
            <a:ext cx="8534400" cy="6248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336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458200" cy="6248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6119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686800" cy="6400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2410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610600" cy="64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0885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0655" y="588818"/>
            <a:ext cx="7239000" cy="5016758"/>
          </a:xfrm>
          <a:prstGeom prst="rect">
            <a:avLst/>
          </a:prstGeom>
        </p:spPr>
        <p:txBody>
          <a:bodyPr wrap="square">
            <a:spAutoFit/>
          </a:bodyPr>
          <a:lstStyle/>
          <a:p>
            <a:r>
              <a:rPr lang="en-US" sz="3200" dirty="0"/>
              <a:t>The United Nations’ 17 Sustainable Development Goals (SDGs) aim to achieve decent lives for all on a healthy planet by 2030. As things stand, most of them are likely to be missed. This is partly because they fail to address human population growth. Positive, empowering population solutions are key to meeting the SDGs. Read on to learn about the links between population and each of the 17 goals.</a:t>
            </a:r>
          </a:p>
        </p:txBody>
      </p:sp>
    </p:spTree>
    <p:extLst>
      <p:ext uri="{BB962C8B-B14F-4D97-AF65-F5344CB8AC3E}">
        <p14:creationId xmlns:p14="http://schemas.microsoft.com/office/powerpoint/2010/main" val="469543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8600"/>
            <a:ext cx="8763000" cy="6248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2316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8382000" cy="6248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2714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3820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7568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309" y="304800"/>
            <a:ext cx="8735291" cy="6248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0109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458200" cy="632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9009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534400" cy="64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71511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8382000" cy="6400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5868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458200" cy="632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57489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19990"/>
            <a:ext cx="7391400" cy="5562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71533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2362200"/>
            <a:ext cx="4419600" cy="369332"/>
          </a:xfrm>
          <a:prstGeom prst="rect">
            <a:avLst/>
          </a:prstGeom>
        </p:spPr>
        <p:txBody>
          <a:bodyPr wrap="square">
            <a:spAutoFit/>
          </a:bodyPr>
          <a:lstStyle/>
          <a:p>
            <a:r>
              <a:rPr lang="en-US" dirty="0"/>
              <a:t>https://www.sdgpakistan.pk/</a:t>
            </a:r>
          </a:p>
        </p:txBody>
      </p:sp>
    </p:spTree>
    <p:extLst>
      <p:ext uri="{BB962C8B-B14F-4D97-AF65-F5344CB8AC3E}">
        <p14:creationId xmlns:p14="http://schemas.microsoft.com/office/powerpoint/2010/main" val="1017494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United Nations DPI 2&#10;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36" y="263236"/>
            <a:ext cx="9144000" cy="66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545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8610600" cy="6705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7050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534400" cy="6400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8193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81000"/>
            <a:ext cx="8229600" cy="6172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4916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85800"/>
            <a:ext cx="8001000" cy="5791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371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36" y="20782"/>
            <a:ext cx="9067800" cy="3408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429001"/>
            <a:ext cx="8763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5084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147763"/>
            <a:ext cx="607695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60107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82</Words>
  <Application>Microsoft Office PowerPoint</Application>
  <PresentationFormat>On-screen Show (4:3)</PresentationFormat>
  <Paragraphs>2</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4</cp:revision>
  <dcterms:created xsi:type="dcterms:W3CDTF">2022-01-04T07:34:31Z</dcterms:created>
  <dcterms:modified xsi:type="dcterms:W3CDTF">2022-01-04T08:01:49Z</dcterms:modified>
</cp:coreProperties>
</file>